
<file path=[Content_Types].xml><?xml version="1.0" encoding="utf-8"?>
<Types xmlns="http://schemas.openxmlformats.org/package/2006/content-types">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707" r:id="rId5"/>
  </p:sldMasterIdLst>
  <p:notesMasterIdLst>
    <p:notesMasterId r:id="rId22"/>
  </p:notesMasterIdLst>
  <p:handoutMasterIdLst>
    <p:handoutMasterId r:id="rId23"/>
  </p:handoutMasterIdLst>
  <p:sldIdLst>
    <p:sldId id="298" r:id="rId6"/>
    <p:sldId id="392" r:id="rId7"/>
    <p:sldId id="391" r:id="rId8"/>
    <p:sldId id="628" r:id="rId9"/>
    <p:sldId id="281" r:id="rId10"/>
    <p:sldId id="427" r:id="rId11"/>
    <p:sldId id="415" r:id="rId12"/>
    <p:sldId id="417" r:id="rId13"/>
    <p:sldId id="416" r:id="rId14"/>
    <p:sldId id="418" r:id="rId15"/>
    <p:sldId id="431" r:id="rId16"/>
    <p:sldId id="631" r:id="rId17"/>
    <p:sldId id="632" r:id="rId18"/>
    <p:sldId id="354" r:id="rId19"/>
    <p:sldId id="585" r:id="rId20"/>
    <p:sldId id="278"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46" userDrawn="1">
          <p15:clr>
            <a:srgbClr val="A4A3A4"/>
          </p15:clr>
        </p15:guide>
        <p15:guide id="3" orient="horz" pos="527" userDrawn="1">
          <p15:clr>
            <a:srgbClr val="A4A3A4"/>
          </p15:clr>
        </p15:guide>
        <p15:guide id="4" pos="415" userDrawn="1">
          <p15:clr>
            <a:srgbClr val="A4A3A4"/>
          </p15:clr>
        </p15:guide>
        <p15:guide id="5" orient="horz" pos="4201"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3851DB9-19DF-0068-F152-118536A8813A}" name="Dr Nataly Bovopoulos" initials="NB" userId="S::nataly.bovopoulos@adf.org.au::1a6b612e-0adc-4d96-a667-2a098af775a1" providerId="AD"/>
  <p188:author id="{11572DEF-834D-4038-69E9-F79159086E46}" name="Craig Martin" initials="CM" userId="S::craig.martin@adf.org.au::fa9b0b1d-7ab5-4958-82e0-61e84d9c3f12"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Bec Schafer" initials="BS" lastIdx="14" clrIdx="0">
    <p:extLst>
      <p:ext uri="{19B8F6BF-5375-455C-9EA6-DF929625EA0E}">
        <p15:presenceInfo xmlns:p15="http://schemas.microsoft.com/office/powerpoint/2012/main" userId="S::bec.schafer@adf.org.au::91ba13a3-a30d-4d2b-8bba-a7682ef59381" providerId="AD"/>
      </p:ext>
    </p:extLst>
  </p:cmAuthor>
  <p:cmAuthor id="2" name="Nick Krause" initials="NK" lastIdx="7" clrIdx="1">
    <p:extLst>
      <p:ext uri="{19B8F6BF-5375-455C-9EA6-DF929625EA0E}">
        <p15:presenceInfo xmlns:p15="http://schemas.microsoft.com/office/powerpoint/2012/main" userId="S::nick.krause@adf.org.au::8c189036-47d8-437a-a4ce-e40b201d975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DD65B"/>
    <a:srgbClr val="66D1C6"/>
    <a:srgbClr val="67C6EC"/>
    <a:srgbClr val="E8304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735AD1A-E5A5-4B66-9839-B400E722F1FE}" v="5" dt="2026-05-11T03:38:21.08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5246" autoAdjust="0"/>
  </p:normalViewPr>
  <p:slideViewPr>
    <p:cSldViewPr snapToGrid="0">
      <p:cViewPr varScale="1">
        <p:scale>
          <a:sx n="105" d="100"/>
          <a:sy n="105" d="100"/>
        </p:scale>
        <p:origin x="2392" y="72"/>
      </p:cViewPr>
      <p:guideLst>
        <p:guide orient="horz" pos="346"/>
        <p:guide orient="horz" pos="527"/>
        <p:guide pos="415"/>
        <p:guide orient="horz" pos="4201"/>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commentAuthors" Target="commentAuthor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handoutMaster" Target="handoutMasters/handoutMaster1.xml"/><Relationship Id="rId28"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notesMaster" Target="notesMasters/notesMaster1.xml"/><Relationship Id="rId27" Type="http://schemas.openxmlformats.org/officeDocument/2006/relationships/theme" Target="theme/theme1.xml"/><Relationship Id="rId30" Type="http://schemas.microsoft.com/office/2018/10/relationships/authors" Target="authors.xml"/></Relationships>
</file>

<file path=ppt/diagrams/colors1.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31F558C-01F6-4EDE-B7CA-B9DBF863BA7E}" type="doc">
      <dgm:prSet loTypeId="urn:microsoft.com/office/officeart/2005/8/layout/bProcess3" loCatId="process" qsTypeId="urn:microsoft.com/office/officeart/2005/8/quickstyle/simple1" qsCatId="simple" csTypeId="urn:microsoft.com/office/officeart/2005/8/colors/accent1_5" csCatId="accent1" phldr="1"/>
      <dgm:spPr/>
      <dgm:t>
        <a:bodyPr/>
        <a:lstStyle/>
        <a:p>
          <a:endParaRPr lang="en-AU"/>
        </a:p>
      </dgm:t>
    </dgm:pt>
    <dgm:pt modelId="{C01AF0C6-CAAD-42B2-8357-3704674CBE97}">
      <dgm:prSet phldrT="[Text]"/>
      <dgm:spPr/>
      <dgm:t>
        <a:bodyPr/>
        <a:lstStyle/>
        <a:p>
          <a:r>
            <a:rPr lang="en-AU">
              <a:latin typeface="Century Gothic" panose="020B0502020202020204" pitchFamily="34" charset="0"/>
            </a:rPr>
            <a:t>Step 1 – Environmental scan, establish scope and team</a:t>
          </a:r>
        </a:p>
      </dgm:t>
    </dgm:pt>
    <dgm:pt modelId="{8C0CF17E-DA45-4AAB-BBA3-A43BBF9B9903}" type="parTrans" cxnId="{56752076-1629-41F1-A537-8AF7C1BEA799}">
      <dgm:prSet/>
      <dgm:spPr/>
      <dgm:t>
        <a:bodyPr/>
        <a:lstStyle/>
        <a:p>
          <a:endParaRPr lang="en-AU"/>
        </a:p>
      </dgm:t>
    </dgm:pt>
    <dgm:pt modelId="{C13104C4-31DF-4DA4-8E67-27065E3D63C2}" type="sibTrans" cxnId="{56752076-1629-41F1-A537-8AF7C1BEA799}">
      <dgm:prSet/>
      <dgm:spPr/>
      <dgm:t>
        <a:bodyPr/>
        <a:lstStyle/>
        <a:p>
          <a:endParaRPr lang="en-AU"/>
        </a:p>
      </dgm:t>
    </dgm:pt>
    <dgm:pt modelId="{1215963B-6A06-4DDF-A485-E9745C36C955}">
      <dgm:prSet phldrT="[Text]"/>
      <dgm:spPr/>
      <dgm:t>
        <a:bodyPr/>
        <a:lstStyle/>
        <a:p>
          <a:r>
            <a:rPr lang="en-AU">
              <a:latin typeface="Century Gothic" panose="020B0502020202020204" pitchFamily="34" charset="0"/>
            </a:rPr>
            <a:t>Step 2 – Develop and test Research Question &amp; Search Plan, including Review Type </a:t>
          </a:r>
        </a:p>
      </dgm:t>
    </dgm:pt>
    <dgm:pt modelId="{50226D6B-7956-4F52-AB2F-D0E3B42F98BE}" type="parTrans" cxnId="{C793DDA6-6908-47E0-A3F1-8EF065E6E32A}">
      <dgm:prSet/>
      <dgm:spPr/>
      <dgm:t>
        <a:bodyPr/>
        <a:lstStyle/>
        <a:p>
          <a:endParaRPr lang="en-AU"/>
        </a:p>
      </dgm:t>
    </dgm:pt>
    <dgm:pt modelId="{5DAB607D-6845-4D30-8842-DE4D32B19B48}" type="sibTrans" cxnId="{C793DDA6-6908-47E0-A3F1-8EF065E6E32A}">
      <dgm:prSet/>
      <dgm:spPr/>
      <dgm:t>
        <a:bodyPr/>
        <a:lstStyle/>
        <a:p>
          <a:endParaRPr lang="en-AU"/>
        </a:p>
      </dgm:t>
    </dgm:pt>
    <dgm:pt modelId="{B795BFFB-93AE-43D8-85C4-89663BB65A79}">
      <dgm:prSet phldrT="[Text]"/>
      <dgm:spPr/>
      <dgm:t>
        <a:bodyPr/>
        <a:lstStyle/>
        <a:p>
          <a:r>
            <a:rPr lang="en-AU">
              <a:latin typeface="Century Gothic" panose="020B0502020202020204" pitchFamily="34" charset="0"/>
            </a:rPr>
            <a:t>Step 3 - Approval</a:t>
          </a:r>
        </a:p>
      </dgm:t>
    </dgm:pt>
    <dgm:pt modelId="{0CF0F4E2-B471-4B9B-9524-5BF8C8523493}" type="parTrans" cxnId="{6B1F6A41-4DCF-4801-9F6B-CDE5D1F1CF60}">
      <dgm:prSet/>
      <dgm:spPr/>
      <dgm:t>
        <a:bodyPr/>
        <a:lstStyle/>
        <a:p>
          <a:endParaRPr lang="en-AU"/>
        </a:p>
      </dgm:t>
    </dgm:pt>
    <dgm:pt modelId="{F1110F16-11A3-47C4-AB00-626BFDEF5420}" type="sibTrans" cxnId="{6B1F6A41-4DCF-4801-9F6B-CDE5D1F1CF60}">
      <dgm:prSet/>
      <dgm:spPr/>
      <dgm:t>
        <a:bodyPr/>
        <a:lstStyle/>
        <a:p>
          <a:endParaRPr lang="en-AU"/>
        </a:p>
      </dgm:t>
    </dgm:pt>
    <dgm:pt modelId="{5648684F-7605-43B9-BB5D-7417DFE6129F}">
      <dgm:prSet phldrT="[Text]"/>
      <dgm:spPr/>
      <dgm:t>
        <a:bodyPr/>
        <a:lstStyle/>
        <a:p>
          <a:r>
            <a:rPr lang="en-AU">
              <a:latin typeface="Century Gothic" panose="020B0502020202020204" pitchFamily="34" charset="0"/>
            </a:rPr>
            <a:t>Step 4 – Conduct search and screen</a:t>
          </a:r>
        </a:p>
      </dgm:t>
    </dgm:pt>
    <dgm:pt modelId="{D90D0464-7D57-4368-92B1-635F370E4FB0}" type="parTrans" cxnId="{59C4538B-6BF9-42C1-B617-8D3F8BC01292}">
      <dgm:prSet/>
      <dgm:spPr/>
      <dgm:t>
        <a:bodyPr/>
        <a:lstStyle/>
        <a:p>
          <a:endParaRPr lang="en-AU"/>
        </a:p>
      </dgm:t>
    </dgm:pt>
    <dgm:pt modelId="{1478B8CF-2E21-4DDD-A6D6-94A9D913F60F}" type="sibTrans" cxnId="{59C4538B-6BF9-42C1-B617-8D3F8BC01292}">
      <dgm:prSet/>
      <dgm:spPr/>
      <dgm:t>
        <a:bodyPr/>
        <a:lstStyle/>
        <a:p>
          <a:endParaRPr lang="en-AU"/>
        </a:p>
      </dgm:t>
    </dgm:pt>
    <dgm:pt modelId="{EA920666-DC23-4CFC-8630-8911557AEE0E}">
      <dgm:prSet phldrT="[Text]"/>
      <dgm:spPr/>
      <dgm:t>
        <a:bodyPr/>
        <a:lstStyle/>
        <a:p>
          <a:r>
            <a:rPr lang="en-AU">
              <a:latin typeface="Century Gothic" panose="020B0502020202020204" pitchFamily="34" charset="0"/>
            </a:rPr>
            <a:t>Step 5 – Data extraction and optional risk of bias assessment</a:t>
          </a:r>
        </a:p>
      </dgm:t>
    </dgm:pt>
    <dgm:pt modelId="{75053079-9687-4101-BEF1-B79B1907103D}" type="parTrans" cxnId="{74C99B2E-6DBD-4562-8284-4496B751EBA1}">
      <dgm:prSet/>
      <dgm:spPr/>
      <dgm:t>
        <a:bodyPr/>
        <a:lstStyle/>
        <a:p>
          <a:endParaRPr lang="en-AU"/>
        </a:p>
      </dgm:t>
    </dgm:pt>
    <dgm:pt modelId="{F5B456D8-922D-4B6E-BA27-AFA58383CF10}" type="sibTrans" cxnId="{74C99B2E-6DBD-4562-8284-4496B751EBA1}">
      <dgm:prSet/>
      <dgm:spPr/>
      <dgm:t>
        <a:bodyPr/>
        <a:lstStyle/>
        <a:p>
          <a:endParaRPr lang="en-AU"/>
        </a:p>
      </dgm:t>
    </dgm:pt>
    <dgm:pt modelId="{2A231111-F102-435E-BA4C-7192765458E1}">
      <dgm:prSet phldrT="[Text]"/>
      <dgm:spPr/>
      <dgm:t>
        <a:bodyPr/>
        <a:lstStyle/>
        <a:p>
          <a:r>
            <a:rPr lang="en-AU">
              <a:latin typeface="Century Gothic" panose="020B0502020202020204" pitchFamily="34" charset="0"/>
            </a:rPr>
            <a:t>Step 6 – Data synthesis and report writing</a:t>
          </a:r>
        </a:p>
      </dgm:t>
    </dgm:pt>
    <dgm:pt modelId="{6113FBFC-DB7C-4657-A597-850E64ABE22E}" type="parTrans" cxnId="{22C1D8FA-D8D3-492D-9A3A-97252369FE51}">
      <dgm:prSet/>
      <dgm:spPr/>
      <dgm:t>
        <a:bodyPr/>
        <a:lstStyle/>
        <a:p>
          <a:endParaRPr lang="en-AU"/>
        </a:p>
      </dgm:t>
    </dgm:pt>
    <dgm:pt modelId="{7B016D90-DE32-422B-9086-707FD92756D9}" type="sibTrans" cxnId="{22C1D8FA-D8D3-492D-9A3A-97252369FE51}">
      <dgm:prSet/>
      <dgm:spPr/>
      <dgm:t>
        <a:bodyPr/>
        <a:lstStyle/>
        <a:p>
          <a:endParaRPr lang="en-AU"/>
        </a:p>
      </dgm:t>
    </dgm:pt>
    <dgm:pt modelId="{994AAA9D-8C9E-4BCC-95AA-23F2D8243023}">
      <dgm:prSet phldrT="[Text]"/>
      <dgm:spPr/>
      <dgm:t>
        <a:bodyPr/>
        <a:lstStyle/>
        <a:p>
          <a:r>
            <a:rPr lang="en-AU">
              <a:latin typeface="Century Gothic" panose="020B0502020202020204" pitchFamily="34" charset="0"/>
            </a:rPr>
            <a:t>Step 7 – Expert review and approval</a:t>
          </a:r>
        </a:p>
      </dgm:t>
    </dgm:pt>
    <dgm:pt modelId="{7E9946D6-1930-4307-931B-75146D5199F3}" type="parTrans" cxnId="{3B2F8633-0A43-40AD-AB96-46E8D9EB99DD}">
      <dgm:prSet/>
      <dgm:spPr/>
      <dgm:t>
        <a:bodyPr/>
        <a:lstStyle/>
        <a:p>
          <a:endParaRPr lang="en-AU"/>
        </a:p>
      </dgm:t>
    </dgm:pt>
    <dgm:pt modelId="{4E04956A-9231-419A-867E-4DF7DA748779}" type="sibTrans" cxnId="{3B2F8633-0A43-40AD-AB96-46E8D9EB99DD}">
      <dgm:prSet/>
      <dgm:spPr/>
      <dgm:t>
        <a:bodyPr/>
        <a:lstStyle/>
        <a:p>
          <a:endParaRPr lang="en-AU"/>
        </a:p>
      </dgm:t>
    </dgm:pt>
    <dgm:pt modelId="{E0953460-C013-45C9-8215-592CCE1B0401}">
      <dgm:prSet phldrT="[Text]"/>
      <dgm:spPr/>
      <dgm:t>
        <a:bodyPr/>
        <a:lstStyle/>
        <a:p>
          <a:r>
            <a:rPr lang="en-AU">
              <a:latin typeface="Century Gothic" panose="020B0502020202020204" pitchFamily="34" charset="0"/>
            </a:rPr>
            <a:t>Step 8 – Share Evidence Review</a:t>
          </a:r>
        </a:p>
      </dgm:t>
    </dgm:pt>
    <dgm:pt modelId="{1B2EB602-0078-4C93-9833-81563C2847D7}" type="parTrans" cxnId="{E82E1181-2674-458B-81FC-0DE2A0F10FB2}">
      <dgm:prSet/>
      <dgm:spPr/>
      <dgm:t>
        <a:bodyPr/>
        <a:lstStyle/>
        <a:p>
          <a:endParaRPr lang="en-AU"/>
        </a:p>
      </dgm:t>
    </dgm:pt>
    <dgm:pt modelId="{E1A092EE-A972-45EA-8FAA-4325A674877B}" type="sibTrans" cxnId="{E82E1181-2674-458B-81FC-0DE2A0F10FB2}">
      <dgm:prSet/>
      <dgm:spPr/>
      <dgm:t>
        <a:bodyPr/>
        <a:lstStyle/>
        <a:p>
          <a:endParaRPr lang="en-AU"/>
        </a:p>
      </dgm:t>
    </dgm:pt>
    <dgm:pt modelId="{E6DBC657-75F7-421D-9E40-475E414C6C69}">
      <dgm:prSet phldrT="[Text]"/>
      <dgm:spPr/>
      <dgm:t>
        <a:bodyPr/>
        <a:lstStyle/>
        <a:p>
          <a:r>
            <a:rPr lang="en-AU">
              <a:latin typeface="Century Gothic" panose="020B0502020202020204" pitchFamily="34" charset="0"/>
            </a:rPr>
            <a:t>Step 9 – Update Evidence Review</a:t>
          </a:r>
        </a:p>
      </dgm:t>
    </dgm:pt>
    <dgm:pt modelId="{C05D2595-1300-4B46-AEBF-171E7B4FB2CB}" type="parTrans" cxnId="{5F8AB155-4310-4DAF-98D8-72812E0642C6}">
      <dgm:prSet/>
      <dgm:spPr/>
      <dgm:t>
        <a:bodyPr/>
        <a:lstStyle/>
        <a:p>
          <a:endParaRPr lang="en-AU"/>
        </a:p>
      </dgm:t>
    </dgm:pt>
    <dgm:pt modelId="{E7107E6F-2262-412C-A877-C7442ABA1221}" type="sibTrans" cxnId="{5F8AB155-4310-4DAF-98D8-72812E0642C6}">
      <dgm:prSet/>
      <dgm:spPr/>
      <dgm:t>
        <a:bodyPr/>
        <a:lstStyle/>
        <a:p>
          <a:endParaRPr lang="en-AU"/>
        </a:p>
      </dgm:t>
    </dgm:pt>
    <dgm:pt modelId="{DE6CB35E-899E-45D1-BA06-8BA4CE679AB4}" type="pres">
      <dgm:prSet presAssocID="{A31F558C-01F6-4EDE-B7CA-B9DBF863BA7E}" presName="Name0" presStyleCnt="0">
        <dgm:presLayoutVars>
          <dgm:dir/>
          <dgm:resizeHandles val="exact"/>
        </dgm:presLayoutVars>
      </dgm:prSet>
      <dgm:spPr/>
    </dgm:pt>
    <dgm:pt modelId="{1CBD201D-12DE-4D03-B7BF-B02C05EE3621}" type="pres">
      <dgm:prSet presAssocID="{C01AF0C6-CAAD-42B2-8357-3704674CBE97}" presName="node" presStyleLbl="node1" presStyleIdx="0" presStyleCnt="9">
        <dgm:presLayoutVars>
          <dgm:bulletEnabled val="1"/>
        </dgm:presLayoutVars>
      </dgm:prSet>
      <dgm:spPr>
        <a:prstGeom prst="roundRect">
          <a:avLst/>
        </a:prstGeom>
      </dgm:spPr>
    </dgm:pt>
    <dgm:pt modelId="{9EEF25DD-BE07-4734-9649-970331FCDF1E}" type="pres">
      <dgm:prSet presAssocID="{C13104C4-31DF-4DA4-8E67-27065E3D63C2}" presName="sibTrans" presStyleLbl="sibTrans1D1" presStyleIdx="0" presStyleCnt="8"/>
      <dgm:spPr/>
    </dgm:pt>
    <dgm:pt modelId="{6C7A661B-CE35-4081-A03A-CAA91C6BCF18}" type="pres">
      <dgm:prSet presAssocID="{C13104C4-31DF-4DA4-8E67-27065E3D63C2}" presName="connectorText" presStyleLbl="sibTrans1D1" presStyleIdx="0" presStyleCnt="8"/>
      <dgm:spPr/>
    </dgm:pt>
    <dgm:pt modelId="{8F948900-DDBB-46AA-BA3C-3A1E568DCBF4}" type="pres">
      <dgm:prSet presAssocID="{1215963B-6A06-4DDF-A485-E9745C36C955}" presName="node" presStyleLbl="node1" presStyleIdx="1" presStyleCnt="9">
        <dgm:presLayoutVars>
          <dgm:bulletEnabled val="1"/>
        </dgm:presLayoutVars>
      </dgm:prSet>
      <dgm:spPr>
        <a:prstGeom prst="roundRect">
          <a:avLst/>
        </a:prstGeom>
      </dgm:spPr>
    </dgm:pt>
    <dgm:pt modelId="{5DFB53B2-064E-4809-9DAE-142876936BE5}" type="pres">
      <dgm:prSet presAssocID="{5DAB607D-6845-4D30-8842-DE4D32B19B48}" presName="sibTrans" presStyleLbl="sibTrans1D1" presStyleIdx="1" presStyleCnt="8"/>
      <dgm:spPr/>
    </dgm:pt>
    <dgm:pt modelId="{09DFA549-FF20-4685-85FB-27C117D6DFA3}" type="pres">
      <dgm:prSet presAssocID="{5DAB607D-6845-4D30-8842-DE4D32B19B48}" presName="connectorText" presStyleLbl="sibTrans1D1" presStyleIdx="1" presStyleCnt="8"/>
      <dgm:spPr/>
    </dgm:pt>
    <dgm:pt modelId="{9B983C58-6A9C-4297-AF0B-B53AABA572D4}" type="pres">
      <dgm:prSet presAssocID="{B795BFFB-93AE-43D8-85C4-89663BB65A79}" presName="node" presStyleLbl="node1" presStyleIdx="2" presStyleCnt="9">
        <dgm:presLayoutVars>
          <dgm:bulletEnabled val="1"/>
        </dgm:presLayoutVars>
      </dgm:prSet>
      <dgm:spPr>
        <a:prstGeom prst="roundRect">
          <a:avLst/>
        </a:prstGeom>
      </dgm:spPr>
    </dgm:pt>
    <dgm:pt modelId="{502E365E-344D-4E28-88D3-F0B079001038}" type="pres">
      <dgm:prSet presAssocID="{F1110F16-11A3-47C4-AB00-626BFDEF5420}" presName="sibTrans" presStyleLbl="sibTrans1D1" presStyleIdx="2" presStyleCnt="8"/>
      <dgm:spPr/>
    </dgm:pt>
    <dgm:pt modelId="{3E933B9C-461F-4942-A36E-47FBD17EE8B6}" type="pres">
      <dgm:prSet presAssocID="{F1110F16-11A3-47C4-AB00-626BFDEF5420}" presName="connectorText" presStyleLbl="sibTrans1D1" presStyleIdx="2" presStyleCnt="8"/>
      <dgm:spPr/>
    </dgm:pt>
    <dgm:pt modelId="{3EB68BF9-6C92-4186-8BF2-7E27936AF455}" type="pres">
      <dgm:prSet presAssocID="{5648684F-7605-43B9-BB5D-7417DFE6129F}" presName="node" presStyleLbl="node1" presStyleIdx="3" presStyleCnt="9">
        <dgm:presLayoutVars>
          <dgm:bulletEnabled val="1"/>
        </dgm:presLayoutVars>
      </dgm:prSet>
      <dgm:spPr>
        <a:prstGeom prst="roundRect">
          <a:avLst/>
        </a:prstGeom>
      </dgm:spPr>
    </dgm:pt>
    <dgm:pt modelId="{1077646E-C981-4A28-A3FA-3ABEF875D8CB}" type="pres">
      <dgm:prSet presAssocID="{1478B8CF-2E21-4DDD-A6D6-94A9D913F60F}" presName="sibTrans" presStyleLbl="sibTrans1D1" presStyleIdx="3" presStyleCnt="8"/>
      <dgm:spPr/>
    </dgm:pt>
    <dgm:pt modelId="{F3615CBA-7492-4C9E-AA4E-CFDC06A53F7F}" type="pres">
      <dgm:prSet presAssocID="{1478B8CF-2E21-4DDD-A6D6-94A9D913F60F}" presName="connectorText" presStyleLbl="sibTrans1D1" presStyleIdx="3" presStyleCnt="8"/>
      <dgm:spPr/>
    </dgm:pt>
    <dgm:pt modelId="{3080D09D-8485-488B-99E2-7C30F6D15E3D}" type="pres">
      <dgm:prSet presAssocID="{EA920666-DC23-4CFC-8630-8911557AEE0E}" presName="node" presStyleLbl="node1" presStyleIdx="4" presStyleCnt="9">
        <dgm:presLayoutVars>
          <dgm:bulletEnabled val="1"/>
        </dgm:presLayoutVars>
      </dgm:prSet>
      <dgm:spPr>
        <a:prstGeom prst="roundRect">
          <a:avLst/>
        </a:prstGeom>
      </dgm:spPr>
    </dgm:pt>
    <dgm:pt modelId="{D72BF159-C401-4DD9-A31B-1425BACB2C75}" type="pres">
      <dgm:prSet presAssocID="{F5B456D8-922D-4B6E-BA27-AFA58383CF10}" presName="sibTrans" presStyleLbl="sibTrans1D1" presStyleIdx="4" presStyleCnt="8"/>
      <dgm:spPr/>
    </dgm:pt>
    <dgm:pt modelId="{E024822D-FDF7-45A4-B0B5-4610E2FCB6F0}" type="pres">
      <dgm:prSet presAssocID="{F5B456D8-922D-4B6E-BA27-AFA58383CF10}" presName="connectorText" presStyleLbl="sibTrans1D1" presStyleIdx="4" presStyleCnt="8"/>
      <dgm:spPr/>
    </dgm:pt>
    <dgm:pt modelId="{ED49A61F-F783-4D34-B0AE-3BADC70EBA15}" type="pres">
      <dgm:prSet presAssocID="{2A231111-F102-435E-BA4C-7192765458E1}" presName="node" presStyleLbl="node1" presStyleIdx="5" presStyleCnt="9">
        <dgm:presLayoutVars>
          <dgm:bulletEnabled val="1"/>
        </dgm:presLayoutVars>
      </dgm:prSet>
      <dgm:spPr>
        <a:prstGeom prst="roundRect">
          <a:avLst/>
        </a:prstGeom>
      </dgm:spPr>
    </dgm:pt>
    <dgm:pt modelId="{BE86810A-AB67-492A-89EF-104488866F2B}" type="pres">
      <dgm:prSet presAssocID="{7B016D90-DE32-422B-9086-707FD92756D9}" presName="sibTrans" presStyleLbl="sibTrans1D1" presStyleIdx="5" presStyleCnt="8"/>
      <dgm:spPr/>
    </dgm:pt>
    <dgm:pt modelId="{48DF1562-7905-4F4B-B7A2-D50678C3858B}" type="pres">
      <dgm:prSet presAssocID="{7B016D90-DE32-422B-9086-707FD92756D9}" presName="connectorText" presStyleLbl="sibTrans1D1" presStyleIdx="5" presStyleCnt="8"/>
      <dgm:spPr/>
    </dgm:pt>
    <dgm:pt modelId="{196365AB-0DC4-4FAC-9111-B54F415116EA}" type="pres">
      <dgm:prSet presAssocID="{994AAA9D-8C9E-4BCC-95AA-23F2D8243023}" presName="node" presStyleLbl="node1" presStyleIdx="6" presStyleCnt="9">
        <dgm:presLayoutVars>
          <dgm:bulletEnabled val="1"/>
        </dgm:presLayoutVars>
      </dgm:prSet>
      <dgm:spPr>
        <a:prstGeom prst="roundRect">
          <a:avLst/>
        </a:prstGeom>
      </dgm:spPr>
    </dgm:pt>
    <dgm:pt modelId="{3EC76D09-BE08-4B85-A0F1-752B090201E1}" type="pres">
      <dgm:prSet presAssocID="{4E04956A-9231-419A-867E-4DF7DA748779}" presName="sibTrans" presStyleLbl="sibTrans1D1" presStyleIdx="6" presStyleCnt="8"/>
      <dgm:spPr/>
    </dgm:pt>
    <dgm:pt modelId="{D8E20AFE-1DAB-4FA4-86B3-33ED2F76365B}" type="pres">
      <dgm:prSet presAssocID="{4E04956A-9231-419A-867E-4DF7DA748779}" presName="connectorText" presStyleLbl="sibTrans1D1" presStyleIdx="6" presStyleCnt="8"/>
      <dgm:spPr/>
    </dgm:pt>
    <dgm:pt modelId="{F7030698-432D-4AEC-9BD0-FD484D45AD02}" type="pres">
      <dgm:prSet presAssocID="{E0953460-C013-45C9-8215-592CCE1B0401}" presName="node" presStyleLbl="node1" presStyleIdx="7" presStyleCnt="9">
        <dgm:presLayoutVars>
          <dgm:bulletEnabled val="1"/>
        </dgm:presLayoutVars>
      </dgm:prSet>
      <dgm:spPr>
        <a:prstGeom prst="roundRect">
          <a:avLst/>
        </a:prstGeom>
      </dgm:spPr>
    </dgm:pt>
    <dgm:pt modelId="{5B2BEA9A-13EC-48B1-BDE7-02B8E846BD1A}" type="pres">
      <dgm:prSet presAssocID="{E1A092EE-A972-45EA-8FAA-4325A674877B}" presName="sibTrans" presStyleLbl="sibTrans1D1" presStyleIdx="7" presStyleCnt="8"/>
      <dgm:spPr/>
    </dgm:pt>
    <dgm:pt modelId="{CAC17035-07B7-4650-AB6A-922421E7452D}" type="pres">
      <dgm:prSet presAssocID="{E1A092EE-A972-45EA-8FAA-4325A674877B}" presName="connectorText" presStyleLbl="sibTrans1D1" presStyleIdx="7" presStyleCnt="8"/>
      <dgm:spPr/>
    </dgm:pt>
    <dgm:pt modelId="{0363637A-2CA4-4F54-845D-DD2B34AE14CF}" type="pres">
      <dgm:prSet presAssocID="{E6DBC657-75F7-421D-9E40-475E414C6C69}" presName="node" presStyleLbl="node1" presStyleIdx="8" presStyleCnt="9">
        <dgm:presLayoutVars>
          <dgm:bulletEnabled val="1"/>
        </dgm:presLayoutVars>
      </dgm:prSet>
      <dgm:spPr>
        <a:prstGeom prst="roundRect">
          <a:avLst/>
        </a:prstGeom>
      </dgm:spPr>
    </dgm:pt>
  </dgm:ptLst>
  <dgm:cxnLst>
    <dgm:cxn modelId="{179B680A-AF39-4278-B973-1845ADC9135A}" type="presOf" srcId="{C13104C4-31DF-4DA4-8E67-27065E3D63C2}" destId="{6C7A661B-CE35-4081-A03A-CAA91C6BCF18}" srcOrd="1" destOrd="0" presId="urn:microsoft.com/office/officeart/2005/8/layout/bProcess3"/>
    <dgm:cxn modelId="{FC99530F-E375-4E90-A2BE-238DE0838BE9}" type="presOf" srcId="{994AAA9D-8C9E-4BCC-95AA-23F2D8243023}" destId="{196365AB-0DC4-4FAC-9111-B54F415116EA}" srcOrd="0" destOrd="0" presId="urn:microsoft.com/office/officeart/2005/8/layout/bProcess3"/>
    <dgm:cxn modelId="{8EBD7A0F-B945-4F61-A9D1-BE5B406118D6}" type="presOf" srcId="{1478B8CF-2E21-4DDD-A6D6-94A9D913F60F}" destId="{1077646E-C981-4A28-A3FA-3ABEF875D8CB}" srcOrd="0" destOrd="0" presId="urn:microsoft.com/office/officeart/2005/8/layout/bProcess3"/>
    <dgm:cxn modelId="{9BEA4B10-DB4D-4B24-8DCC-B5D619993701}" type="presOf" srcId="{E1A092EE-A972-45EA-8FAA-4325A674877B}" destId="{5B2BEA9A-13EC-48B1-BDE7-02B8E846BD1A}" srcOrd="0" destOrd="0" presId="urn:microsoft.com/office/officeart/2005/8/layout/bProcess3"/>
    <dgm:cxn modelId="{4D961326-EFBA-4D76-85D4-2515A56B90B4}" type="presOf" srcId="{5DAB607D-6845-4D30-8842-DE4D32B19B48}" destId="{5DFB53B2-064E-4809-9DAE-142876936BE5}" srcOrd="0" destOrd="0" presId="urn:microsoft.com/office/officeart/2005/8/layout/bProcess3"/>
    <dgm:cxn modelId="{DF832E2D-4E64-4F92-BA76-DEC75515C563}" type="presOf" srcId="{A31F558C-01F6-4EDE-B7CA-B9DBF863BA7E}" destId="{DE6CB35E-899E-45D1-BA06-8BA4CE679AB4}" srcOrd="0" destOrd="0" presId="urn:microsoft.com/office/officeart/2005/8/layout/bProcess3"/>
    <dgm:cxn modelId="{74C99B2E-6DBD-4562-8284-4496B751EBA1}" srcId="{A31F558C-01F6-4EDE-B7CA-B9DBF863BA7E}" destId="{EA920666-DC23-4CFC-8630-8911557AEE0E}" srcOrd="4" destOrd="0" parTransId="{75053079-9687-4101-BEF1-B79B1907103D}" sibTransId="{F5B456D8-922D-4B6E-BA27-AFA58383CF10}"/>
    <dgm:cxn modelId="{5631C330-8B1C-4E76-8BF9-7EB9756C40AA}" type="presOf" srcId="{1478B8CF-2E21-4DDD-A6D6-94A9D913F60F}" destId="{F3615CBA-7492-4C9E-AA4E-CFDC06A53F7F}" srcOrd="1" destOrd="0" presId="urn:microsoft.com/office/officeart/2005/8/layout/bProcess3"/>
    <dgm:cxn modelId="{3B2F8633-0A43-40AD-AB96-46E8D9EB99DD}" srcId="{A31F558C-01F6-4EDE-B7CA-B9DBF863BA7E}" destId="{994AAA9D-8C9E-4BCC-95AA-23F2D8243023}" srcOrd="6" destOrd="0" parTransId="{7E9946D6-1930-4307-931B-75146D5199F3}" sibTransId="{4E04956A-9231-419A-867E-4DF7DA748779}"/>
    <dgm:cxn modelId="{7EE77939-FBD4-4CC1-91EF-46BD4947EE39}" type="presOf" srcId="{5648684F-7605-43B9-BB5D-7417DFE6129F}" destId="{3EB68BF9-6C92-4186-8BF2-7E27936AF455}" srcOrd="0" destOrd="0" presId="urn:microsoft.com/office/officeart/2005/8/layout/bProcess3"/>
    <dgm:cxn modelId="{F18D553B-B1E0-4AA2-B23B-FBBD9FD96093}" type="presOf" srcId="{E1A092EE-A972-45EA-8FAA-4325A674877B}" destId="{CAC17035-07B7-4650-AB6A-922421E7452D}" srcOrd="1" destOrd="0" presId="urn:microsoft.com/office/officeart/2005/8/layout/bProcess3"/>
    <dgm:cxn modelId="{1D3F3C5E-8151-49E2-8881-C6F1D45ED2C1}" type="presOf" srcId="{B795BFFB-93AE-43D8-85C4-89663BB65A79}" destId="{9B983C58-6A9C-4297-AF0B-B53AABA572D4}" srcOrd="0" destOrd="0" presId="urn:microsoft.com/office/officeart/2005/8/layout/bProcess3"/>
    <dgm:cxn modelId="{6B1F6A41-4DCF-4801-9F6B-CDE5D1F1CF60}" srcId="{A31F558C-01F6-4EDE-B7CA-B9DBF863BA7E}" destId="{B795BFFB-93AE-43D8-85C4-89663BB65A79}" srcOrd="2" destOrd="0" parTransId="{0CF0F4E2-B471-4B9B-9524-5BF8C8523493}" sibTransId="{F1110F16-11A3-47C4-AB00-626BFDEF5420}"/>
    <dgm:cxn modelId="{FAEE7466-C372-4D98-9C18-112E1747A63F}" type="presOf" srcId="{5DAB607D-6845-4D30-8842-DE4D32B19B48}" destId="{09DFA549-FF20-4685-85FB-27C117D6DFA3}" srcOrd="1" destOrd="0" presId="urn:microsoft.com/office/officeart/2005/8/layout/bProcess3"/>
    <dgm:cxn modelId="{1E79C046-E458-4546-8DE1-04CB23E7D468}" type="presOf" srcId="{4E04956A-9231-419A-867E-4DF7DA748779}" destId="{D8E20AFE-1DAB-4FA4-86B3-33ED2F76365B}" srcOrd="1" destOrd="0" presId="urn:microsoft.com/office/officeart/2005/8/layout/bProcess3"/>
    <dgm:cxn modelId="{2F334947-1136-405D-A1A1-B9BEDD7A2106}" type="presOf" srcId="{F1110F16-11A3-47C4-AB00-626BFDEF5420}" destId="{3E933B9C-461F-4942-A36E-47FBD17EE8B6}" srcOrd="1" destOrd="0" presId="urn:microsoft.com/office/officeart/2005/8/layout/bProcess3"/>
    <dgm:cxn modelId="{EAF9D867-39E4-4BEA-B7CF-72036BDE78B7}" type="presOf" srcId="{F5B456D8-922D-4B6E-BA27-AFA58383CF10}" destId="{E024822D-FDF7-45A4-B0B5-4610E2FCB6F0}" srcOrd="1" destOrd="0" presId="urn:microsoft.com/office/officeart/2005/8/layout/bProcess3"/>
    <dgm:cxn modelId="{6688474E-DB33-4FD2-B9EB-8FD794841BF8}" type="presOf" srcId="{EA920666-DC23-4CFC-8630-8911557AEE0E}" destId="{3080D09D-8485-488B-99E2-7C30F6D15E3D}" srcOrd="0" destOrd="0" presId="urn:microsoft.com/office/officeart/2005/8/layout/bProcess3"/>
    <dgm:cxn modelId="{2BCDD64E-9738-4A2F-A976-E7043DC9E3A6}" type="presOf" srcId="{7B016D90-DE32-422B-9086-707FD92756D9}" destId="{48DF1562-7905-4F4B-B7A2-D50678C3858B}" srcOrd="1" destOrd="0" presId="urn:microsoft.com/office/officeart/2005/8/layout/bProcess3"/>
    <dgm:cxn modelId="{5F8AB155-4310-4DAF-98D8-72812E0642C6}" srcId="{A31F558C-01F6-4EDE-B7CA-B9DBF863BA7E}" destId="{E6DBC657-75F7-421D-9E40-475E414C6C69}" srcOrd="8" destOrd="0" parTransId="{C05D2595-1300-4B46-AEBF-171E7B4FB2CB}" sibTransId="{E7107E6F-2262-412C-A877-C7442ABA1221}"/>
    <dgm:cxn modelId="{56752076-1629-41F1-A537-8AF7C1BEA799}" srcId="{A31F558C-01F6-4EDE-B7CA-B9DBF863BA7E}" destId="{C01AF0C6-CAAD-42B2-8357-3704674CBE97}" srcOrd="0" destOrd="0" parTransId="{8C0CF17E-DA45-4AAB-BBA3-A43BBF9B9903}" sibTransId="{C13104C4-31DF-4DA4-8E67-27065E3D63C2}"/>
    <dgm:cxn modelId="{9A65335A-F90A-468D-9629-96B7C0442A15}" type="presOf" srcId="{F5B456D8-922D-4B6E-BA27-AFA58383CF10}" destId="{D72BF159-C401-4DD9-A31B-1425BACB2C75}" srcOrd="0" destOrd="0" presId="urn:microsoft.com/office/officeart/2005/8/layout/bProcess3"/>
    <dgm:cxn modelId="{4D69EF7C-26AA-4324-B76A-A83E2A483EED}" type="presOf" srcId="{2A231111-F102-435E-BA4C-7192765458E1}" destId="{ED49A61F-F783-4D34-B0AE-3BADC70EBA15}" srcOrd="0" destOrd="0" presId="urn:microsoft.com/office/officeart/2005/8/layout/bProcess3"/>
    <dgm:cxn modelId="{65814D80-F6D3-4523-B682-E5D594250DD7}" type="presOf" srcId="{1215963B-6A06-4DDF-A485-E9745C36C955}" destId="{8F948900-DDBB-46AA-BA3C-3A1E568DCBF4}" srcOrd="0" destOrd="0" presId="urn:microsoft.com/office/officeart/2005/8/layout/bProcess3"/>
    <dgm:cxn modelId="{E82E1181-2674-458B-81FC-0DE2A0F10FB2}" srcId="{A31F558C-01F6-4EDE-B7CA-B9DBF863BA7E}" destId="{E0953460-C013-45C9-8215-592CCE1B0401}" srcOrd="7" destOrd="0" parTransId="{1B2EB602-0078-4C93-9833-81563C2847D7}" sibTransId="{E1A092EE-A972-45EA-8FAA-4325A674877B}"/>
    <dgm:cxn modelId="{59C4538B-6BF9-42C1-B617-8D3F8BC01292}" srcId="{A31F558C-01F6-4EDE-B7CA-B9DBF863BA7E}" destId="{5648684F-7605-43B9-BB5D-7417DFE6129F}" srcOrd="3" destOrd="0" parTransId="{D90D0464-7D57-4368-92B1-635F370E4FB0}" sibTransId="{1478B8CF-2E21-4DDD-A6D6-94A9D913F60F}"/>
    <dgm:cxn modelId="{ADFBAAA2-A007-47FD-B1E8-14385DB3EF13}" type="presOf" srcId="{4E04956A-9231-419A-867E-4DF7DA748779}" destId="{3EC76D09-BE08-4B85-A0F1-752B090201E1}" srcOrd="0" destOrd="0" presId="urn:microsoft.com/office/officeart/2005/8/layout/bProcess3"/>
    <dgm:cxn modelId="{EE7AA0A4-FC6F-4D17-8F70-8A64ADF424CF}" type="presOf" srcId="{C13104C4-31DF-4DA4-8E67-27065E3D63C2}" destId="{9EEF25DD-BE07-4734-9649-970331FCDF1E}" srcOrd="0" destOrd="0" presId="urn:microsoft.com/office/officeart/2005/8/layout/bProcess3"/>
    <dgm:cxn modelId="{C793DDA6-6908-47E0-A3F1-8EF065E6E32A}" srcId="{A31F558C-01F6-4EDE-B7CA-B9DBF863BA7E}" destId="{1215963B-6A06-4DDF-A485-E9745C36C955}" srcOrd="1" destOrd="0" parTransId="{50226D6B-7956-4F52-AB2F-D0E3B42F98BE}" sibTransId="{5DAB607D-6845-4D30-8842-DE4D32B19B48}"/>
    <dgm:cxn modelId="{353EE0AA-7156-40B9-B17E-95DE16A20882}" type="presOf" srcId="{E6DBC657-75F7-421D-9E40-475E414C6C69}" destId="{0363637A-2CA4-4F54-845D-DD2B34AE14CF}" srcOrd="0" destOrd="0" presId="urn:microsoft.com/office/officeart/2005/8/layout/bProcess3"/>
    <dgm:cxn modelId="{B4F505C4-7DEE-4A58-A54C-17D10EFA57A9}" type="presOf" srcId="{7B016D90-DE32-422B-9086-707FD92756D9}" destId="{BE86810A-AB67-492A-89EF-104488866F2B}" srcOrd="0" destOrd="0" presId="urn:microsoft.com/office/officeart/2005/8/layout/bProcess3"/>
    <dgm:cxn modelId="{70CB97C9-9657-4E14-A6CA-019585BD770D}" type="presOf" srcId="{E0953460-C013-45C9-8215-592CCE1B0401}" destId="{F7030698-432D-4AEC-9BD0-FD484D45AD02}" srcOrd="0" destOrd="0" presId="urn:microsoft.com/office/officeart/2005/8/layout/bProcess3"/>
    <dgm:cxn modelId="{42D4A2CB-7AA2-4563-A058-ACBC5B2698A4}" type="presOf" srcId="{F1110F16-11A3-47C4-AB00-626BFDEF5420}" destId="{502E365E-344D-4E28-88D3-F0B079001038}" srcOrd="0" destOrd="0" presId="urn:microsoft.com/office/officeart/2005/8/layout/bProcess3"/>
    <dgm:cxn modelId="{9D8E5ADA-7589-41A8-B698-6B7EF43A500D}" type="presOf" srcId="{C01AF0C6-CAAD-42B2-8357-3704674CBE97}" destId="{1CBD201D-12DE-4D03-B7BF-B02C05EE3621}" srcOrd="0" destOrd="0" presId="urn:microsoft.com/office/officeart/2005/8/layout/bProcess3"/>
    <dgm:cxn modelId="{22C1D8FA-D8D3-492D-9A3A-97252369FE51}" srcId="{A31F558C-01F6-4EDE-B7CA-B9DBF863BA7E}" destId="{2A231111-F102-435E-BA4C-7192765458E1}" srcOrd="5" destOrd="0" parTransId="{6113FBFC-DB7C-4657-A597-850E64ABE22E}" sibTransId="{7B016D90-DE32-422B-9086-707FD92756D9}"/>
    <dgm:cxn modelId="{DC79E30B-5A4B-4CD0-95E0-FDA42825E7AC}" type="presParOf" srcId="{DE6CB35E-899E-45D1-BA06-8BA4CE679AB4}" destId="{1CBD201D-12DE-4D03-B7BF-B02C05EE3621}" srcOrd="0" destOrd="0" presId="urn:microsoft.com/office/officeart/2005/8/layout/bProcess3"/>
    <dgm:cxn modelId="{90158A67-EA85-4A36-8209-9C34A21263F9}" type="presParOf" srcId="{DE6CB35E-899E-45D1-BA06-8BA4CE679AB4}" destId="{9EEF25DD-BE07-4734-9649-970331FCDF1E}" srcOrd="1" destOrd="0" presId="urn:microsoft.com/office/officeart/2005/8/layout/bProcess3"/>
    <dgm:cxn modelId="{6CFA1AA8-B857-4D81-BEED-13AFE6A8A0CB}" type="presParOf" srcId="{9EEF25DD-BE07-4734-9649-970331FCDF1E}" destId="{6C7A661B-CE35-4081-A03A-CAA91C6BCF18}" srcOrd="0" destOrd="0" presId="urn:microsoft.com/office/officeart/2005/8/layout/bProcess3"/>
    <dgm:cxn modelId="{AB7E5B2F-4BF7-4D05-A9A0-3929B9D23F5C}" type="presParOf" srcId="{DE6CB35E-899E-45D1-BA06-8BA4CE679AB4}" destId="{8F948900-DDBB-46AA-BA3C-3A1E568DCBF4}" srcOrd="2" destOrd="0" presId="urn:microsoft.com/office/officeart/2005/8/layout/bProcess3"/>
    <dgm:cxn modelId="{00F845EC-6D9F-4C25-8394-F32DBA4465BB}" type="presParOf" srcId="{DE6CB35E-899E-45D1-BA06-8BA4CE679AB4}" destId="{5DFB53B2-064E-4809-9DAE-142876936BE5}" srcOrd="3" destOrd="0" presId="urn:microsoft.com/office/officeart/2005/8/layout/bProcess3"/>
    <dgm:cxn modelId="{2B1CF22D-1BC7-4A39-B03F-6B4551556289}" type="presParOf" srcId="{5DFB53B2-064E-4809-9DAE-142876936BE5}" destId="{09DFA549-FF20-4685-85FB-27C117D6DFA3}" srcOrd="0" destOrd="0" presId="urn:microsoft.com/office/officeart/2005/8/layout/bProcess3"/>
    <dgm:cxn modelId="{5EB0D0D0-C9EA-4902-80B8-CF13DAF44EE5}" type="presParOf" srcId="{DE6CB35E-899E-45D1-BA06-8BA4CE679AB4}" destId="{9B983C58-6A9C-4297-AF0B-B53AABA572D4}" srcOrd="4" destOrd="0" presId="urn:microsoft.com/office/officeart/2005/8/layout/bProcess3"/>
    <dgm:cxn modelId="{5A8A208E-6079-4926-8C9E-81EE09BAB8D1}" type="presParOf" srcId="{DE6CB35E-899E-45D1-BA06-8BA4CE679AB4}" destId="{502E365E-344D-4E28-88D3-F0B079001038}" srcOrd="5" destOrd="0" presId="urn:microsoft.com/office/officeart/2005/8/layout/bProcess3"/>
    <dgm:cxn modelId="{3BA66331-B4E4-4B7A-82EC-AAA8860DECBC}" type="presParOf" srcId="{502E365E-344D-4E28-88D3-F0B079001038}" destId="{3E933B9C-461F-4942-A36E-47FBD17EE8B6}" srcOrd="0" destOrd="0" presId="urn:microsoft.com/office/officeart/2005/8/layout/bProcess3"/>
    <dgm:cxn modelId="{83CC570C-A1AD-4C61-BCDA-E844A4A1A5E6}" type="presParOf" srcId="{DE6CB35E-899E-45D1-BA06-8BA4CE679AB4}" destId="{3EB68BF9-6C92-4186-8BF2-7E27936AF455}" srcOrd="6" destOrd="0" presId="urn:microsoft.com/office/officeart/2005/8/layout/bProcess3"/>
    <dgm:cxn modelId="{EFC26882-B2D1-45F9-8319-C8D2EC087ABF}" type="presParOf" srcId="{DE6CB35E-899E-45D1-BA06-8BA4CE679AB4}" destId="{1077646E-C981-4A28-A3FA-3ABEF875D8CB}" srcOrd="7" destOrd="0" presId="urn:microsoft.com/office/officeart/2005/8/layout/bProcess3"/>
    <dgm:cxn modelId="{A25F1A18-2FAA-46F0-A03A-9D4FA28B045C}" type="presParOf" srcId="{1077646E-C981-4A28-A3FA-3ABEF875D8CB}" destId="{F3615CBA-7492-4C9E-AA4E-CFDC06A53F7F}" srcOrd="0" destOrd="0" presId="urn:microsoft.com/office/officeart/2005/8/layout/bProcess3"/>
    <dgm:cxn modelId="{E596AE05-0372-4C6E-9A6B-8926787C1981}" type="presParOf" srcId="{DE6CB35E-899E-45D1-BA06-8BA4CE679AB4}" destId="{3080D09D-8485-488B-99E2-7C30F6D15E3D}" srcOrd="8" destOrd="0" presId="urn:microsoft.com/office/officeart/2005/8/layout/bProcess3"/>
    <dgm:cxn modelId="{1F8ED260-1C80-44FF-AE5A-59C426855FA6}" type="presParOf" srcId="{DE6CB35E-899E-45D1-BA06-8BA4CE679AB4}" destId="{D72BF159-C401-4DD9-A31B-1425BACB2C75}" srcOrd="9" destOrd="0" presId="urn:microsoft.com/office/officeart/2005/8/layout/bProcess3"/>
    <dgm:cxn modelId="{1E918AF5-3E31-493C-B683-36D9899C4E05}" type="presParOf" srcId="{D72BF159-C401-4DD9-A31B-1425BACB2C75}" destId="{E024822D-FDF7-45A4-B0B5-4610E2FCB6F0}" srcOrd="0" destOrd="0" presId="urn:microsoft.com/office/officeart/2005/8/layout/bProcess3"/>
    <dgm:cxn modelId="{B2BE8E01-5397-4C2F-AB57-7882575D29E4}" type="presParOf" srcId="{DE6CB35E-899E-45D1-BA06-8BA4CE679AB4}" destId="{ED49A61F-F783-4D34-B0AE-3BADC70EBA15}" srcOrd="10" destOrd="0" presId="urn:microsoft.com/office/officeart/2005/8/layout/bProcess3"/>
    <dgm:cxn modelId="{2AF9BA4D-E306-4EF1-840E-4F5C2B754D13}" type="presParOf" srcId="{DE6CB35E-899E-45D1-BA06-8BA4CE679AB4}" destId="{BE86810A-AB67-492A-89EF-104488866F2B}" srcOrd="11" destOrd="0" presId="urn:microsoft.com/office/officeart/2005/8/layout/bProcess3"/>
    <dgm:cxn modelId="{E2AC7E55-687C-46BC-831B-D5683AFCE172}" type="presParOf" srcId="{BE86810A-AB67-492A-89EF-104488866F2B}" destId="{48DF1562-7905-4F4B-B7A2-D50678C3858B}" srcOrd="0" destOrd="0" presId="urn:microsoft.com/office/officeart/2005/8/layout/bProcess3"/>
    <dgm:cxn modelId="{A024928B-029B-498D-B76E-95460AF9BD64}" type="presParOf" srcId="{DE6CB35E-899E-45D1-BA06-8BA4CE679AB4}" destId="{196365AB-0DC4-4FAC-9111-B54F415116EA}" srcOrd="12" destOrd="0" presId="urn:microsoft.com/office/officeart/2005/8/layout/bProcess3"/>
    <dgm:cxn modelId="{15E87C13-84DC-42BC-ACEF-B88AB258C287}" type="presParOf" srcId="{DE6CB35E-899E-45D1-BA06-8BA4CE679AB4}" destId="{3EC76D09-BE08-4B85-A0F1-752B090201E1}" srcOrd="13" destOrd="0" presId="urn:microsoft.com/office/officeart/2005/8/layout/bProcess3"/>
    <dgm:cxn modelId="{F2E34FE0-F7D9-4DD4-91A5-120F01DB57D4}" type="presParOf" srcId="{3EC76D09-BE08-4B85-A0F1-752B090201E1}" destId="{D8E20AFE-1DAB-4FA4-86B3-33ED2F76365B}" srcOrd="0" destOrd="0" presId="urn:microsoft.com/office/officeart/2005/8/layout/bProcess3"/>
    <dgm:cxn modelId="{A5189DBC-017E-4765-849F-9386646C2134}" type="presParOf" srcId="{DE6CB35E-899E-45D1-BA06-8BA4CE679AB4}" destId="{F7030698-432D-4AEC-9BD0-FD484D45AD02}" srcOrd="14" destOrd="0" presId="urn:microsoft.com/office/officeart/2005/8/layout/bProcess3"/>
    <dgm:cxn modelId="{2FCB6BF1-B035-4EE8-B688-FDA83B704B56}" type="presParOf" srcId="{DE6CB35E-899E-45D1-BA06-8BA4CE679AB4}" destId="{5B2BEA9A-13EC-48B1-BDE7-02B8E846BD1A}" srcOrd="15" destOrd="0" presId="urn:microsoft.com/office/officeart/2005/8/layout/bProcess3"/>
    <dgm:cxn modelId="{185FE1D7-324B-4094-B285-B893C5FB7B18}" type="presParOf" srcId="{5B2BEA9A-13EC-48B1-BDE7-02B8E846BD1A}" destId="{CAC17035-07B7-4650-AB6A-922421E7452D}" srcOrd="0" destOrd="0" presId="urn:microsoft.com/office/officeart/2005/8/layout/bProcess3"/>
    <dgm:cxn modelId="{366EA47D-9B55-431F-A4B0-1672A61ED9CC}" type="presParOf" srcId="{DE6CB35E-899E-45D1-BA06-8BA4CE679AB4}" destId="{0363637A-2CA4-4F54-845D-DD2B34AE14CF}" srcOrd="16" destOrd="0" presId="urn:microsoft.com/office/officeart/2005/8/layout/bProcess3"/>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EEF25DD-BE07-4734-9649-970331FCDF1E}">
      <dsp:nvSpPr>
        <dsp:cNvPr id="0" name=""/>
        <dsp:cNvSpPr/>
      </dsp:nvSpPr>
      <dsp:spPr>
        <a:xfrm>
          <a:off x="3521841" y="676564"/>
          <a:ext cx="522573" cy="91440"/>
        </a:xfrm>
        <a:custGeom>
          <a:avLst/>
          <a:gdLst/>
          <a:ahLst/>
          <a:cxnLst/>
          <a:rect l="0" t="0" r="0" b="0"/>
          <a:pathLst>
            <a:path>
              <a:moveTo>
                <a:pt x="0" y="45720"/>
              </a:moveTo>
              <a:lnTo>
                <a:pt x="522573" y="45720"/>
              </a:lnTo>
            </a:path>
          </a:pathLst>
        </a:custGeom>
        <a:noFill/>
        <a:ln w="6350" cap="flat" cmpd="sng" algn="ctr">
          <a:solidFill>
            <a:schemeClr val="accent1">
              <a:shade val="90000"/>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AU" sz="500" kern="1200"/>
        </a:p>
      </dsp:txBody>
      <dsp:txXfrm>
        <a:off x="3769299" y="719518"/>
        <a:ext cx="27658" cy="5531"/>
      </dsp:txXfrm>
    </dsp:sp>
    <dsp:sp modelId="{1CBD201D-12DE-4D03-B7BF-B02C05EE3621}">
      <dsp:nvSpPr>
        <dsp:cNvPr id="0" name=""/>
        <dsp:cNvSpPr/>
      </dsp:nvSpPr>
      <dsp:spPr>
        <a:xfrm>
          <a:off x="1118539" y="753"/>
          <a:ext cx="2405101" cy="1443061"/>
        </a:xfrm>
        <a:prstGeom prst="roundRect">
          <a:avLst/>
        </a:prstGeom>
        <a:solidFill>
          <a:schemeClr val="accent1">
            <a:alpha val="9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666750">
            <a:lnSpc>
              <a:spcPct val="90000"/>
            </a:lnSpc>
            <a:spcBef>
              <a:spcPct val="0"/>
            </a:spcBef>
            <a:spcAft>
              <a:spcPct val="35000"/>
            </a:spcAft>
            <a:buNone/>
          </a:pPr>
          <a:r>
            <a:rPr lang="en-AU" sz="1500" kern="1200">
              <a:latin typeface="Century Gothic" panose="020B0502020202020204" pitchFamily="34" charset="0"/>
            </a:rPr>
            <a:t>Step 1 – Environmental scan, establish scope and team</a:t>
          </a:r>
        </a:p>
      </dsp:txBody>
      <dsp:txXfrm>
        <a:off x="1188983" y="71197"/>
        <a:ext cx="2264213" cy="1302173"/>
      </dsp:txXfrm>
    </dsp:sp>
    <dsp:sp modelId="{5DFB53B2-064E-4809-9DAE-142876936BE5}">
      <dsp:nvSpPr>
        <dsp:cNvPr id="0" name=""/>
        <dsp:cNvSpPr/>
      </dsp:nvSpPr>
      <dsp:spPr>
        <a:xfrm>
          <a:off x="6480116" y="676564"/>
          <a:ext cx="522573" cy="91440"/>
        </a:xfrm>
        <a:custGeom>
          <a:avLst/>
          <a:gdLst/>
          <a:ahLst/>
          <a:cxnLst/>
          <a:rect l="0" t="0" r="0" b="0"/>
          <a:pathLst>
            <a:path>
              <a:moveTo>
                <a:pt x="0" y="45720"/>
              </a:moveTo>
              <a:lnTo>
                <a:pt x="522573" y="45720"/>
              </a:lnTo>
            </a:path>
          </a:pathLst>
        </a:custGeom>
        <a:noFill/>
        <a:ln w="6350" cap="flat" cmpd="sng" algn="ctr">
          <a:solidFill>
            <a:schemeClr val="accent1">
              <a:shade val="90000"/>
              <a:hueOff val="27802"/>
              <a:satOff val="-289"/>
              <a:lumOff val="4693"/>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AU" sz="500" kern="1200"/>
        </a:p>
      </dsp:txBody>
      <dsp:txXfrm>
        <a:off x="6727574" y="719518"/>
        <a:ext cx="27658" cy="5531"/>
      </dsp:txXfrm>
    </dsp:sp>
    <dsp:sp modelId="{8F948900-DDBB-46AA-BA3C-3A1E568DCBF4}">
      <dsp:nvSpPr>
        <dsp:cNvPr id="0" name=""/>
        <dsp:cNvSpPr/>
      </dsp:nvSpPr>
      <dsp:spPr>
        <a:xfrm>
          <a:off x="4076815" y="753"/>
          <a:ext cx="2405101" cy="1443061"/>
        </a:xfrm>
        <a:prstGeom prst="roundRect">
          <a:avLst/>
        </a:prstGeom>
        <a:solidFill>
          <a:schemeClr val="accent1">
            <a:alpha val="90000"/>
            <a:hueOff val="0"/>
            <a:satOff val="0"/>
            <a:lumOff val="0"/>
            <a:alphaOff val="-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666750">
            <a:lnSpc>
              <a:spcPct val="90000"/>
            </a:lnSpc>
            <a:spcBef>
              <a:spcPct val="0"/>
            </a:spcBef>
            <a:spcAft>
              <a:spcPct val="35000"/>
            </a:spcAft>
            <a:buNone/>
          </a:pPr>
          <a:r>
            <a:rPr lang="en-AU" sz="1500" kern="1200">
              <a:latin typeface="Century Gothic" panose="020B0502020202020204" pitchFamily="34" charset="0"/>
            </a:rPr>
            <a:t>Step 2 – Develop and test Research Question &amp; Search Plan, including Review Type </a:t>
          </a:r>
        </a:p>
      </dsp:txBody>
      <dsp:txXfrm>
        <a:off x="4147259" y="71197"/>
        <a:ext cx="2264213" cy="1302173"/>
      </dsp:txXfrm>
    </dsp:sp>
    <dsp:sp modelId="{502E365E-344D-4E28-88D3-F0B079001038}">
      <dsp:nvSpPr>
        <dsp:cNvPr id="0" name=""/>
        <dsp:cNvSpPr/>
      </dsp:nvSpPr>
      <dsp:spPr>
        <a:xfrm>
          <a:off x="2321090" y="1442015"/>
          <a:ext cx="5916550" cy="522573"/>
        </a:xfrm>
        <a:custGeom>
          <a:avLst/>
          <a:gdLst/>
          <a:ahLst/>
          <a:cxnLst/>
          <a:rect l="0" t="0" r="0" b="0"/>
          <a:pathLst>
            <a:path>
              <a:moveTo>
                <a:pt x="5916550" y="0"/>
              </a:moveTo>
              <a:lnTo>
                <a:pt x="5916550" y="278386"/>
              </a:lnTo>
              <a:lnTo>
                <a:pt x="0" y="278386"/>
              </a:lnTo>
              <a:lnTo>
                <a:pt x="0" y="522573"/>
              </a:lnTo>
            </a:path>
          </a:pathLst>
        </a:custGeom>
        <a:noFill/>
        <a:ln w="6350" cap="flat" cmpd="sng" algn="ctr">
          <a:solidFill>
            <a:schemeClr val="accent1">
              <a:shade val="90000"/>
              <a:hueOff val="55604"/>
              <a:satOff val="-577"/>
              <a:lumOff val="9387"/>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AU" sz="500" kern="1200"/>
        </a:p>
      </dsp:txBody>
      <dsp:txXfrm>
        <a:off x="5130807" y="1700535"/>
        <a:ext cx="297117" cy="5531"/>
      </dsp:txXfrm>
    </dsp:sp>
    <dsp:sp modelId="{9B983C58-6A9C-4297-AF0B-B53AABA572D4}">
      <dsp:nvSpPr>
        <dsp:cNvPr id="0" name=""/>
        <dsp:cNvSpPr/>
      </dsp:nvSpPr>
      <dsp:spPr>
        <a:xfrm>
          <a:off x="7035090" y="753"/>
          <a:ext cx="2405101" cy="1443061"/>
        </a:xfrm>
        <a:prstGeom prst="roundRect">
          <a:avLst/>
        </a:prstGeom>
        <a:solidFill>
          <a:schemeClr val="accent1">
            <a:alpha val="90000"/>
            <a:hueOff val="0"/>
            <a:satOff val="0"/>
            <a:lumOff val="0"/>
            <a:alphaOff val="-1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666750">
            <a:lnSpc>
              <a:spcPct val="90000"/>
            </a:lnSpc>
            <a:spcBef>
              <a:spcPct val="0"/>
            </a:spcBef>
            <a:spcAft>
              <a:spcPct val="35000"/>
            </a:spcAft>
            <a:buNone/>
          </a:pPr>
          <a:r>
            <a:rPr lang="en-AU" sz="1500" kern="1200">
              <a:latin typeface="Century Gothic" panose="020B0502020202020204" pitchFamily="34" charset="0"/>
            </a:rPr>
            <a:t>Step 3 - Approval</a:t>
          </a:r>
        </a:p>
      </dsp:txBody>
      <dsp:txXfrm>
        <a:off x="7105534" y="71197"/>
        <a:ext cx="2264213" cy="1302173"/>
      </dsp:txXfrm>
    </dsp:sp>
    <dsp:sp modelId="{1077646E-C981-4A28-A3FA-3ABEF875D8CB}">
      <dsp:nvSpPr>
        <dsp:cNvPr id="0" name=""/>
        <dsp:cNvSpPr/>
      </dsp:nvSpPr>
      <dsp:spPr>
        <a:xfrm>
          <a:off x="3521841" y="2672799"/>
          <a:ext cx="522573" cy="91440"/>
        </a:xfrm>
        <a:custGeom>
          <a:avLst/>
          <a:gdLst/>
          <a:ahLst/>
          <a:cxnLst/>
          <a:rect l="0" t="0" r="0" b="0"/>
          <a:pathLst>
            <a:path>
              <a:moveTo>
                <a:pt x="0" y="45720"/>
              </a:moveTo>
              <a:lnTo>
                <a:pt x="522573" y="45720"/>
              </a:lnTo>
            </a:path>
          </a:pathLst>
        </a:custGeom>
        <a:noFill/>
        <a:ln w="6350" cap="flat" cmpd="sng" algn="ctr">
          <a:solidFill>
            <a:schemeClr val="accent1">
              <a:shade val="90000"/>
              <a:hueOff val="83407"/>
              <a:satOff val="-866"/>
              <a:lumOff val="1408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AU" sz="500" kern="1200"/>
        </a:p>
      </dsp:txBody>
      <dsp:txXfrm>
        <a:off x="3769299" y="2715753"/>
        <a:ext cx="27658" cy="5531"/>
      </dsp:txXfrm>
    </dsp:sp>
    <dsp:sp modelId="{3EB68BF9-6C92-4186-8BF2-7E27936AF455}">
      <dsp:nvSpPr>
        <dsp:cNvPr id="0" name=""/>
        <dsp:cNvSpPr/>
      </dsp:nvSpPr>
      <dsp:spPr>
        <a:xfrm>
          <a:off x="1118539" y="1996988"/>
          <a:ext cx="2405101" cy="1443061"/>
        </a:xfrm>
        <a:prstGeom prst="roundRect">
          <a:avLst/>
        </a:prstGeom>
        <a:solidFill>
          <a:schemeClr val="accent1">
            <a:alpha val="90000"/>
            <a:hueOff val="0"/>
            <a:satOff val="0"/>
            <a:lumOff val="0"/>
            <a:alphaOff val="-1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666750">
            <a:lnSpc>
              <a:spcPct val="90000"/>
            </a:lnSpc>
            <a:spcBef>
              <a:spcPct val="0"/>
            </a:spcBef>
            <a:spcAft>
              <a:spcPct val="35000"/>
            </a:spcAft>
            <a:buNone/>
          </a:pPr>
          <a:r>
            <a:rPr lang="en-AU" sz="1500" kern="1200">
              <a:latin typeface="Century Gothic" panose="020B0502020202020204" pitchFamily="34" charset="0"/>
            </a:rPr>
            <a:t>Step 4 – Conduct search and screen</a:t>
          </a:r>
        </a:p>
      </dsp:txBody>
      <dsp:txXfrm>
        <a:off x="1188983" y="2067432"/>
        <a:ext cx="2264213" cy="1302173"/>
      </dsp:txXfrm>
    </dsp:sp>
    <dsp:sp modelId="{D72BF159-C401-4DD9-A31B-1425BACB2C75}">
      <dsp:nvSpPr>
        <dsp:cNvPr id="0" name=""/>
        <dsp:cNvSpPr/>
      </dsp:nvSpPr>
      <dsp:spPr>
        <a:xfrm>
          <a:off x="6480116" y="2672799"/>
          <a:ext cx="522573" cy="91440"/>
        </a:xfrm>
        <a:custGeom>
          <a:avLst/>
          <a:gdLst/>
          <a:ahLst/>
          <a:cxnLst/>
          <a:rect l="0" t="0" r="0" b="0"/>
          <a:pathLst>
            <a:path>
              <a:moveTo>
                <a:pt x="0" y="45720"/>
              </a:moveTo>
              <a:lnTo>
                <a:pt x="522573" y="45720"/>
              </a:lnTo>
            </a:path>
          </a:pathLst>
        </a:custGeom>
        <a:noFill/>
        <a:ln w="6350" cap="flat" cmpd="sng" algn="ctr">
          <a:solidFill>
            <a:schemeClr val="accent1">
              <a:shade val="90000"/>
              <a:hueOff val="111209"/>
              <a:satOff val="-1154"/>
              <a:lumOff val="18774"/>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AU" sz="500" kern="1200"/>
        </a:p>
      </dsp:txBody>
      <dsp:txXfrm>
        <a:off x="6727574" y="2715753"/>
        <a:ext cx="27658" cy="5531"/>
      </dsp:txXfrm>
    </dsp:sp>
    <dsp:sp modelId="{3080D09D-8485-488B-99E2-7C30F6D15E3D}">
      <dsp:nvSpPr>
        <dsp:cNvPr id="0" name=""/>
        <dsp:cNvSpPr/>
      </dsp:nvSpPr>
      <dsp:spPr>
        <a:xfrm>
          <a:off x="4076815" y="1996988"/>
          <a:ext cx="2405101" cy="1443061"/>
        </a:xfrm>
        <a:prstGeom prst="roundRect">
          <a:avLst/>
        </a:prstGeom>
        <a:solidFill>
          <a:schemeClr val="accent1">
            <a:alpha val="90000"/>
            <a:hueOff val="0"/>
            <a:satOff val="0"/>
            <a:lumOff val="0"/>
            <a:alphaOff val="-2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666750">
            <a:lnSpc>
              <a:spcPct val="90000"/>
            </a:lnSpc>
            <a:spcBef>
              <a:spcPct val="0"/>
            </a:spcBef>
            <a:spcAft>
              <a:spcPct val="35000"/>
            </a:spcAft>
            <a:buNone/>
          </a:pPr>
          <a:r>
            <a:rPr lang="en-AU" sz="1500" kern="1200">
              <a:latin typeface="Century Gothic" panose="020B0502020202020204" pitchFamily="34" charset="0"/>
            </a:rPr>
            <a:t>Step 5 – Data extraction and optional risk of bias assessment</a:t>
          </a:r>
        </a:p>
      </dsp:txBody>
      <dsp:txXfrm>
        <a:off x="4147259" y="2067432"/>
        <a:ext cx="2264213" cy="1302173"/>
      </dsp:txXfrm>
    </dsp:sp>
    <dsp:sp modelId="{BE86810A-AB67-492A-89EF-104488866F2B}">
      <dsp:nvSpPr>
        <dsp:cNvPr id="0" name=""/>
        <dsp:cNvSpPr/>
      </dsp:nvSpPr>
      <dsp:spPr>
        <a:xfrm>
          <a:off x="2321090" y="3438249"/>
          <a:ext cx="5916550" cy="522573"/>
        </a:xfrm>
        <a:custGeom>
          <a:avLst/>
          <a:gdLst/>
          <a:ahLst/>
          <a:cxnLst/>
          <a:rect l="0" t="0" r="0" b="0"/>
          <a:pathLst>
            <a:path>
              <a:moveTo>
                <a:pt x="5916550" y="0"/>
              </a:moveTo>
              <a:lnTo>
                <a:pt x="5916550" y="278386"/>
              </a:lnTo>
              <a:lnTo>
                <a:pt x="0" y="278386"/>
              </a:lnTo>
              <a:lnTo>
                <a:pt x="0" y="522573"/>
              </a:lnTo>
            </a:path>
          </a:pathLst>
        </a:custGeom>
        <a:noFill/>
        <a:ln w="6350" cap="flat" cmpd="sng" algn="ctr">
          <a:solidFill>
            <a:schemeClr val="accent1">
              <a:shade val="90000"/>
              <a:hueOff val="139011"/>
              <a:satOff val="-1443"/>
              <a:lumOff val="23467"/>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AU" sz="500" kern="1200"/>
        </a:p>
      </dsp:txBody>
      <dsp:txXfrm>
        <a:off x="5130807" y="3696770"/>
        <a:ext cx="297117" cy="5531"/>
      </dsp:txXfrm>
    </dsp:sp>
    <dsp:sp modelId="{ED49A61F-F783-4D34-B0AE-3BADC70EBA15}">
      <dsp:nvSpPr>
        <dsp:cNvPr id="0" name=""/>
        <dsp:cNvSpPr/>
      </dsp:nvSpPr>
      <dsp:spPr>
        <a:xfrm>
          <a:off x="7035090" y="1996988"/>
          <a:ext cx="2405101" cy="1443061"/>
        </a:xfrm>
        <a:prstGeom prst="roundRect">
          <a:avLst/>
        </a:prstGeom>
        <a:solidFill>
          <a:schemeClr val="accent1">
            <a:alpha val="90000"/>
            <a:hueOff val="0"/>
            <a:satOff val="0"/>
            <a:lumOff val="0"/>
            <a:alphaOff val="-2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666750">
            <a:lnSpc>
              <a:spcPct val="90000"/>
            </a:lnSpc>
            <a:spcBef>
              <a:spcPct val="0"/>
            </a:spcBef>
            <a:spcAft>
              <a:spcPct val="35000"/>
            </a:spcAft>
            <a:buNone/>
          </a:pPr>
          <a:r>
            <a:rPr lang="en-AU" sz="1500" kern="1200">
              <a:latin typeface="Century Gothic" panose="020B0502020202020204" pitchFamily="34" charset="0"/>
            </a:rPr>
            <a:t>Step 6 – Data synthesis and report writing</a:t>
          </a:r>
        </a:p>
      </dsp:txBody>
      <dsp:txXfrm>
        <a:off x="7105534" y="2067432"/>
        <a:ext cx="2264213" cy="1302173"/>
      </dsp:txXfrm>
    </dsp:sp>
    <dsp:sp modelId="{3EC76D09-BE08-4B85-A0F1-752B090201E1}">
      <dsp:nvSpPr>
        <dsp:cNvPr id="0" name=""/>
        <dsp:cNvSpPr/>
      </dsp:nvSpPr>
      <dsp:spPr>
        <a:xfrm>
          <a:off x="3521841" y="4669033"/>
          <a:ext cx="522573" cy="91440"/>
        </a:xfrm>
        <a:custGeom>
          <a:avLst/>
          <a:gdLst/>
          <a:ahLst/>
          <a:cxnLst/>
          <a:rect l="0" t="0" r="0" b="0"/>
          <a:pathLst>
            <a:path>
              <a:moveTo>
                <a:pt x="0" y="45720"/>
              </a:moveTo>
              <a:lnTo>
                <a:pt x="522573" y="45720"/>
              </a:lnTo>
            </a:path>
          </a:pathLst>
        </a:custGeom>
        <a:noFill/>
        <a:ln w="6350" cap="flat" cmpd="sng" algn="ctr">
          <a:solidFill>
            <a:schemeClr val="accent1">
              <a:shade val="90000"/>
              <a:hueOff val="166813"/>
              <a:satOff val="-1731"/>
              <a:lumOff val="28161"/>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AU" sz="500" kern="1200"/>
        </a:p>
      </dsp:txBody>
      <dsp:txXfrm>
        <a:off x="3769299" y="4711987"/>
        <a:ext cx="27658" cy="5531"/>
      </dsp:txXfrm>
    </dsp:sp>
    <dsp:sp modelId="{196365AB-0DC4-4FAC-9111-B54F415116EA}">
      <dsp:nvSpPr>
        <dsp:cNvPr id="0" name=""/>
        <dsp:cNvSpPr/>
      </dsp:nvSpPr>
      <dsp:spPr>
        <a:xfrm>
          <a:off x="1118539" y="3993222"/>
          <a:ext cx="2405101" cy="1443061"/>
        </a:xfrm>
        <a:prstGeom prst="roundRect">
          <a:avLst/>
        </a:prstGeom>
        <a:solidFill>
          <a:schemeClr val="accent1">
            <a:alpha val="90000"/>
            <a:hueOff val="0"/>
            <a:satOff val="0"/>
            <a:lumOff val="0"/>
            <a:alphaOff val="-3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666750">
            <a:lnSpc>
              <a:spcPct val="90000"/>
            </a:lnSpc>
            <a:spcBef>
              <a:spcPct val="0"/>
            </a:spcBef>
            <a:spcAft>
              <a:spcPct val="35000"/>
            </a:spcAft>
            <a:buNone/>
          </a:pPr>
          <a:r>
            <a:rPr lang="en-AU" sz="1500" kern="1200">
              <a:latin typeface="Century Gothic" panose="020B0502020202020204" pitchFamily="34" charset="0"/>
            </a:rPr>
            <a:t>Step 7 – Expert review and approval</a:t>
          </a:r>
        </a:p>
      </dsp:txBody>
      <dsp:txXfrm>
        <a:off x="1188983" y="4063666"/>
        <a:ext cx="2264213" cy="1302173"/>
      </dsp:txXfrm>
    </dsp:sp>
    <dsp:sp modelId="{5B2BEA9A-13EC-48B1-BDE7-02B8E846BD1A}">
      <dsp:nvSpPr>
        <dsp:cNvPr id="0" name=""/>
        <dsp:cNvSpPr/>
      </dsp:nvSpPr>
      <dsp:spPr>
        <a:xfrm>
          <a:off x="6480116" y="4669033"/>
          <a:ext cx="522573" cy="91440"/>
        </a:xfrm>
        <a:custGeom>
          <a:avLst/>
          <a:gdLst/>
          <a:ahLst/>
          <a:cxnLst/>
          <a:rect l="0" t="0" r="0" b="0"/>
          <a:pathLst>
            <a:path>
              <a:moveTo>
                <a:pt x="0" y="45720"/>
              </a:moveTo>
              <a:lnTo>
                <a:pt x="522573" y="45720"/>
              </a:lnTo>
            </a:path>
          </a:pathLst>
        </a:custGeom>
        <a:noFill/>
        <a:ln w="6350" cap="flat" cmpd="sng" algn="ctr">
          <a:solidFill>
            <a:schemeClr val="accent1">
              <a:shade val="90000"/>
              <a:hueOff val="194615"/>
              <a:satOff val="-2020"/>
              <a:lumOff val="32854"/>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AU" sz="500" kern="1200"/>
        </a:p>
      </dsp:txBody>
      <dsp:txXfrm>
        <a:off x="6727574" y="4711987"/>
        <a:ext cx="27658" cy="5531"/>
      </dsp:txXfrm>
    </dsp:sp>
    <dsp:sp modelId="{F7030698-432D-4AEC-9BD0-FD484D45AD02}">
      <dsp:nvSpPr>
        <dsp:cNvPr id="0" name=""/>
        <dsp:cNvSpPr/>
      </dsp:nvSpPr>
      <dsp:spPr>
        <a:xfrm>
          <a:off x="4076815" y="3993222"/>
          <a:ext cx="2405101" cy="1443061"/>
        </a:xfrm>
        <a:prstGeom prst="roundRect">
          <a:avLst/>
        </a:prstGeom>
        <a:solidFill>
          <a:schemeClr val="accent1">
            <a:alpha val="90000"/>
            <a:hueOff val="0"/>
            <a:satOff val="0"/>
            <a:lumOff val="0"/>
            <a:alphaOff val="-3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666750">
            <a:lnSpc>
              <a:spcPct val="90000"/>
            </a:lnSpc>
            <a:spcBef>
              <a:spcPct val="0"/>
            </a:spcBef>
            <a:spcAft>
              <a:spcPct val="35000"/>
            </a:spcAft>
            <a:buNone/>
          </a:pPr>
          <a:r>
            <a:rPr lang="en-AU" sz="1500" kern="1200">
              <a:latin typeface="Century Gothic" panose="020B0502020202020204" pitchFamily="34" charset="0"/>
            </a:rPr>
            <a:t>Step 8 – Share Evidence Review</a:t>
          </a:r>
        </a:p>
      </dsp:txBody>
      <dsp:txXfrm>
        <a:off x="4147259" y="4063666"/>
        <a:ext cx="2264213" cy="1302173"/>
      </dsp:txXfrm>
    </dsp:sp>
    <dsp:sp modelId="{0363637A-2CA4-4F54-845D-DD2B34AE14CF}">
      <dsp:nvSpPr>
        <dsp:cNvPr id="0" name=""/>
        <dsp:cNvSpPr/>
      </dsp:nvSpPr>
      <dsp:spPr>
        <a:xfrm>
          <a:off x="7035090" y="3993222"/>
          <a:ext cx="2405101" cy="1443061"/>
        </a:xfrm>
        <a:prstGeom prst="roundRect">
          <a:avLst/>
        </a:prstGeom>
        <a:solidFill>
          <a:schemeClr val="accent1">
            <a:alpha val="90000"/>
            <a:hueOff val="0"/>
            <a:satOff val="0"/>
            <a:lumOff val="0"/>
            <a:alpha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666750">
            <a:lnSpc>
              <a:spcPct val="90000"/>
            </a:lnSpc>
            <a:spcBef>
              <a:spcPct val="0"/>
            </a:spcBef>
            <a:spcAft>
              <a:spcPct val="35000"/>
            </a:spcAft>
            <a:buNone/>
          </a:pPr>
          <a:r>
            <a:rPr lang="en-AU" sz="1500" kern="1200">
              <a:latin typeface="Century Gothic" panose="020B0502020202020204" pitchFamily="34" charset="0"/>
            </a:rPr>
            <a:t>Step 9 – Update Evidence Review</a:t>
          </a:r>
        </a:p>
      </dsp:txBody>
      <dsp:txXfrm>
        <a:off x="7105534" y="4063666"/>
        <a:ext cx="2264213" cy="1302173"/>
      </dsp:txXfrm>
    </dsp:sp>
  </dsp:spTree>
</dsp:drawing>
</file>

<file path=ppt/diagrams/layout1.xml><?xml version="1.0" encoding="utf-8"?>
<dgm:layoutDef xmlns:dgm="http://schemas.openxmlformats.org/drawingml/2006/diagram" xmlns:a="http://schemas.openxmlformats.org/drawingml/2006/main" uniqueId="urn:microsoft.com/office/officeart/2005/8/layout/bProcess3">
  <dgm:title val=""/>
  <dgm:desc val=""/>
  <dgm:catLst>
    <dgm:cat type="process" pri="18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Lst>
        <dgm:ruleLst>
          <dgm:rule type="primFontSz" val="5"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2F24F6E-9791-45A7-9D2E-DBA0C79E111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a:extLst>
              <a:ext uri="{FF2B5EF4-FFF2-40B4-BE49-F238E27FC236}">
                <a16:creationId xmlns:a16="http://schemas.microsoft.com/office/drawing/2014/main" id="{26A5B88E-2DD1-42B0-8C9F-FBE4BFF6DF2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BD84CBE-EA95-41C7-B8FB-569246D040DC}" type="datetimeFigureOut">
              <a:rPr lang="en-AU" smtClean="0"/>
              <a:t>10/05/2026</a:t>
            </a:fld>
            <a:endParaRPr lang="en-AU"/>
          </a:p>
        </p:txBody>
      </p:sp>
      <p:sp>
        <p:nvSpPr>
          <p:cNvPr id="4" name="Footer Placeholder 3">
            <a:extLst>
              <a:ext uri="{FF2B5EF4-FFF2-40B4-BE49-F238E27FC236}">
                <a16:creationId xmlns:a16="http://schemas.microsoft.com/office/drawing/2014/main" id="{2E2BCBE5-EDBE-4B2E-914C-A28EAB49DD2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5" name="Slide Number Placeholder 4">
            <a:extLst>
              <a:ext uri="{FF2B5EF4-FFF2-40B4-BE49-F238E27FC236}">
                <a16:creationId xmlns:a16="http://schemas.microsoft.com/office/drawing/2014/main" id="{15F56242-31EB-4352-A76D-D755EAE469FF}"/>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22A8D17-9004-4B40-A75C-480D00F5E546}" type="slidenum">
              <a:rPr lang="en-AU" smtClean="0"/>
              <a:t>‹#›</a:t>
            </a:fld>
            <a:endParaRPr lang="en-AU"/>
          </a:p>
        </p:txBody>
      </p:sp>
    </p:spTree>
    <p:extLst>
      <p:ext uri="{BB962C8B-B14F-4D97-AF65-F5344CB8AC3E}">
        <p14:creationId xmlns:p14="http://schemas.microsoft.com/office/powerpoint/2010/main" val="392795972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272F791-76C6-8D41-9773-B17D9AEF9E99}" type="datetimeFigureOut">
              <a:rPr lang="en-US" smtClean="0"/>
              <a:t>5/10/2026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0FFD428-17D4-254E-A26C-AC8E9DB7BCF9}" type="slidenum">
              <a:rPr lang="en-US" smtClean="0"/>
              <a:t>‹#›</a:t>
            </a:fld>
            <a:endParaRPr lang="en-US"/>
          </a:p>
        </p:txBody>
      </p:sp>
    </p:spTree>
    <p:extLst>
      <p:ext uri="{BB962C8B-B14F-4D97-AF65-F5344CB8AC3E}">
        <p14:creationId xmlns:p14="http://schemas.microsoft.com/office/powerpoint/2010/main" val="9389346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Please zoom out for icon options to use on this slide.</a:t>
            </a:r>
            <a:endParaRPr lang="en-AU"/>
          </a:p>
        </p:txBody>
      </p:sp>
      <p:sp>
        <p:nvSpPr>
          <p:cNvPr id="4" name="Slide Number Placeholder 3"/>
          <p:cNvSpPr>
            <a:spLocks noGrp="1"/>
          </p:cNvSpPr>
          <p:nvPr>
            <p:ph type="sldNum" sz="quarter" idx="5"/>
          </p:nvPr>
        </p:nvSpPr>
        <p:spPr/>
        <p:txBody>
          <a:bodyPr/>
          <a:lstStyle/>
          <a:p>
            <a:fld id="{30FFD428-17D4-254E-A26C-AC8E9DB7BCF9}" type="slidenum">
              <a:rPr lang="en-US" smtClean="0"/>
              <a:t>1</a:t>
            </a:fld>
            <a:endParaRPr lang="en-US"/>
          </a:p>
        </p:txBody>
      </p:sp>
    </p:spTree>
    <p:extLst>
      <p:ext uri="{BB962C8B-B14F-4D97-AF65-F5344CB8AC3E}">
        <p14:creationId xmlns:p14="http://schemas.microsoft.com/office/powerpoint/2010/main" val="4816238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0FFD428-17D4-254E-A26C-AC8E9DB7BCF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161687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fontAlgn="t">
              <a:buFont typeface="Arial" panose="020B0604020202020204" pitchFamily="34" charset="0"/>
              <a:buChar char="•"/>
            </a:pPr>
            <a:r>
              <a:rPr lang="en-GB" sz="1200" b="0" i="0" kern="1200" dirty="0">
                <a:solidFill>
                  <a:schemeClr val="tx1"/>
                </a:solidFill>
                <a:effectLst/>
                <a:latin typeface="+mn-lt"/>
                <a:ea typeface="+mn-ea"/>
                <a:cs typeface="+mn-cs"/>
              </a:rPr>
              <a:t>When we talk about alcohol delivery, there are three different types of ways people can access it </a:t>
            </a:r>
          </a:p>
          <a:p>
            <a:pPr marL="171450" indent="-171450" fontAlgn="t">
              <a:buFont typeface="Arial" panose="020B0604020202020204" pitchFamily="34" charset="0"/>
              <a:buChar char="•"/>
            </a:pPr>
            <a:r>
              <a:rPr lang="en-GB" sz="1200" b="0" i="0" kern="1200" dirty="0">
                <a:solidFill>
                  <a:schemeClr val="tx1"/>
                </a:solidFill>
                <a:effectLst/>
                <a:latin typeface="+mn-lt"/>
                <a:ea typeface="+mn-ea"/>
                <a:cs typeface="+mn-cs"/>
              </a:rPr>
              <a:t>Standard delivery – think of ordering a case of wine from a vineyard and it arrives by post or courier </a:t>
            </a:r>
          </a:p>
          <a:p>
            <a:pPr marL="171450" indent="-171450" fontAlgn="t">
              <a:buFont typeface="Arial" panose="020B0604020202020204" pitchFamily="34" charset="0"/>
              <a:buChar char="•"/>
            </a:pPr>
            <a:r>
              <a:rPr lang="en-GB" sz="1200" b="0" i="0" kern="1200" dirty="0">
                <a:solidFill>
                  <a:schemeClr val="tx1"/>
                </a:solidFill>
                <a:effectLst/>
                <a:latin typeface="+mn-lt"/>
                <a:ea typeface="+mn-ea"/>
                <a:cs typeface="+mn-cs"/>
              </a:rPr>
              <a:t>Same-day delivery where it arrives later that day </a:t>
            </a:r>
          </a:p>
          <a:p>
            <a:pPr marL="171450" indent="-171450" fontAlgn="t">
              <a:buFont typeface="Arial" panose="020B0604020202020204" pitchFamily="34" charset="0"/>
              <a:buChar char="•"/>
            </a:pPr>
            <a:r>
              <a:rPr lang="en-GB" sz="1200" b="0" i="0" kern="1200" dirty="0">
                <a:solidFill>
                  <a:schemeClr val="tx1"/>
                </a:solidFill>
                <a:effectLst/>
                <a:latin typeface="+mn-lt"/>
                <a:ea typeface="+mn-ea"/>
                <a:cs typeface="+mn-cs"/>
              </a:rPr>
              <a:t>And rapid delivery – where you can order through an app and have alcohol at your door in one or two hours</a:t>
            </a:r>
          </a:p>
          <a:p>
            <a:pPr marL="171450" indent="-171450" fontAlgn="t">
              <a:buFont typeface="Arial" panose="020B0604020202020204" pitchFamily="34" charset="0"/>
              <a:buChar char="•"/>
            </a:pPr>
            <a:r>
              <a:rPr lang="en-GB" sz="1200" b="0" i="0" kern="1200" dirty="0">
                <a:solidFill>
                  <a:schemeClr val="tx1"/>
                </a:solidFill>
                <a:effectLst/>
                <a:latin typeface="+mn-lt"/>
                <a:ea typeface="+mn-ea"/>
                <a:cs typeface="+mn-cs"/>
              </a:rPr>
              <a:t>Over the past decade, access to alcohol has really expanded because these services bundle ordering, payment and delivery together, much like groceries, so you don’t even have to leave the house</a:t>
            </a:r>
          </a:p>
          <a:p>
            <a:pPr marL="171450" indent="-171450" fontAlgn="t">
              <a:buFont typeface="Arial" panose="020B0604020202020204" pitchFamily="34" charset="0"/>
              <a:buChar char="•"/>
            </a:pPr>
            <a:r>
              <a:rPr lang="en-GB" sz="1200" b="0" i="0" kern="1200" dirty="0">
                <a:solidFill>
                  <a:schemeClr val="tx1"/>
                </a:solidFill>
                <a:effectLst/>
                <a:latin typeface="+mn-lt"/>
                <a:ea typeface="+mn-ea"/>
                <a:cs typeface="+mn-cs"/>
              </a:rPr>
              <a:t>This trend really took off during COVID-19. In fact, 69% of 77 English-speaking jurisdictions worldwide relaxed delivery restrictions during that period</a:t>
            </a:r>
          </a:p>
          <a:p>
            <a:pPr marL="171450" indent="-171450" fontAlgn="t">
              <a:buFont typeface="Arial" panose="020B0604020202020204" pitchFamily="34" charset="0"/>
              <a:buChar char="•"/>
            </a:pPr>
            <a:r>
              <a:rPr lang="en-GB" sz="1200" b="0" i="0" kern="1200" dirty="0">
                <a:solidFill>
                  <a:schemeClr val="tx1"/>
                </a:solidFill>
                <a:effectLst/>
                <a:latin typeface="+mn-lt"/>
                <a:ea typeface="+mn-ea"/>
                <a:cs typeface="+mn-cs"/>
              </a:rPr>
              <a:t>Alcohol delivery raises real regulatory challenges – especially around age verification and restricting delivery to people if they’re intoxicated</a:t>
            </a:r>
          </a:p>
          <a:p>
            <a:pPr marL="171450" indent="-171450" fontAlgn="t">
              <a:buFont typeface="Arial" panose="020B0604020202020204" pitchFamily="34" charset="0"/>
              <a:buChar char="•"/>
            </a:pPr>
            <a:r>
              <a:rPr lang="en-GB" sz="1200" b="0" i="0" kern="1200" dirty="0">
                <a:solidFill>
                  <a:schemeClr val="tx1"/>
                </a:solidFill>
                <a:effectLst/>
                <a:latin typeface="+mn-lt"/>
                <a:ea typeface="+mn-ea"/>
                <a:cs typeface="+mn-cs"/>
              </a:rPr>
              <a:t>One study found around three‑quarters of Australian websites that sell alcohol were willing to leave alcohol unattended at the door</a:t>
            </a:r>
          </a:p>
          <a:p>
            <a:pPr marL="171450" indent="-171450" fontAlgn="t">
              <a:buFont typeface="Arial" panose="020B0604020202020204" pitchFamily="34" charset="0"/>
              <a:buChar char="•"/>
            </a:pPr>
            <a:r>
              <a:rPr lang="en-GB" sz="1200" b="0" i="0" kern="1200" dirty="0">
                <a:solidFill>
                  <a:schemeClr val="tx1"/>
                </a:solidFill>
                <a:effectLst/>
                <a:latin typeface="+mn-lt"/>
                <a:ea typeface="+mn-ea"/>
                <a:cs typeface="+mn-cs"/>
              </a:rPr>
              <a:t>In most OECD countries, age checks are supposed to happen at delivery but in reality, delivery is often outsourced to third-party providers who may not be well-trained or can be held accountable </a:t>
            </a:r>
          </a:p>
          <a:p>
            <a:pPr marL="171450" indent="-171450" fontAlgn="t">
              <a:buFont typeface="Arial" panose="020B0604020202020204" pitchFamily="34" charset="0"/>
              <a:buChar char="•"/>
            </a:pPr>
            <a:r>
              <a:rPr lang="en-GB" sz="1200" b="0" i="0" kern="1200" dirty="0">
                <a:solidFill>
                  <a:schemeClr val="tx1"/>
                </a:solidFill>
                <a:effectLst/>
                <a:latin typeface="+mn-lt"/>
                <a:ea typeface="+mn-ea"/>
                <a:cs typeface="+mn-cs"/>
              </a:rPr>
              <a:t>Only a small number of jurisdictions have age verification requirements at the point of purchase </a:t>
            </a:r>
          </a:p>
          <a:p>
            <a:pPr marL="171450" indent="-171450" fontAlgn="t">
              <a:buFont typeface="Arial" panose="020B0604020202020204" pitchFamily="34" charset="0"/>
              <a:buChar char="•"/>
            </a:pPr>
            <a:r>
              <a:rPr lang="en-GB" sz="1200" b="0" i="0" kern="1200" dirty="0">
                <a:solidFill>
                  <a:schemeClr val="tx1"/>
                </a:solidFill>
                <a:effectLst/>
                <a:latin typeface="+mn-lt"/>
                <a:ea typeface="+mn-ea"/>
                <a:cs typeface="+mn-cs"/>
              </a:rPr>
              <a:t>On top of this, home delivery services double as marketing channels - with widespread bulk‑buy discounts, promotional emails timed to peak buying times and delivery discounts.</a:t>
            </a:r>
          </a:p>
          <a:p>
            <a:pPr marL="171450" indent="-171450" fontAlgn="t">
              <a:buFont typeface="Arial" panose="020B0604020202020204" pitchFamily="34" charset="0"/>
              <a:buChar char="•"/>
            </a:pPr>
            <a:r>
              <a:rPr lang="en-GB" sz="1200" b="0" i="0" kern="1200" dirty="0">
                <a:solidFill>
                  <a:schemeClr val="tx1"/>
                </a:solidFill>
                <a:effectLst/>
                <a:latin typeface="+mn-lt"/>
                <a:ea typeface="+mn-ea"/>
                <a:cs typeface="+mn-cs"/>
              </a:rPr>
              <a:t>One study of 100 online alcohol retains found half offered free or discounted delivery incentives</a:t>
            </a:r>
          </a:p>
          <a:p>
            <a:pPr marL="171450" indent="-171450" fontAlgn="t">
              <a:buFont typeface="Arial" panose="020B0604020202020204" pitchFamily="34" charset="0"/>
              <a:buChar char="•"/>
            </a:pPr>
            <a:r>
              <a:rPr lang="en-GB" sz="1200" b="0" i="0" kern="1200" dirty="0">
                <a:solidFill>
                  <a:schemeClr val="tx1"/>
                </a:solidFill>
                <a:effectLst/>
                <a:latin typeface="+mn-lt"/>
                <a:ea typeface="+mn-ea"/>
                <a:cs typeface="+mn-cs"/>
              </a:rPr>
              <a:t>Some studies also suggest high-risk drinkers are more likely to drink off-premise or ‘takeaway’ alcohol including at home and heavier late-night drinking at home can increase risk for others living in the household. </a:t>
            </a:r>
          </a:p>
          <a:p>
            <a:pPr marL="171450" indent="-171450" fontAlgn="t">
              <a:buFont typeface="Arial" panose="020B0604020202020204" pitchFamily="34" charset="0"/>
              <a:buChar char="•"/>
            </a:pPr>
            <a:r>
              <a:rPr lang="en-GB" sz="1200" b="0" i="0" u="none" strike="noStrike" kern="1200" dirty="0">
                <a:solidFill>
                  <a:schemeClr val="tx1"/>
                </a:solidFill>
                <a:effectLst/>
                <a:latin typeface="+mn-lt"/>
                <a:ea typeface="+mn-ea"/>
                <a:cs typeface="+mn-cs"/>
              </a:rPr>
              <a:t>So, for all of these reasons, it was important for us to take a close look at what the evidence says so far about alcohol delivery and alcohol-related harms. </a:t>
            </a:r>
          </a:p>
          <a:p>
            <a:endParaRPr lang="en-AU"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B6E875E-AE2F-412C-ACBE-9960BE09A3CF}" type="slidenum">
              <a:rPr kumimoji="0" lang="en-A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A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233866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AU" sz="1200" kern="1200" dirty="0">
                <a:solidFill>
                  <a:schemeClr val="tx1"/>
                </a:solidFill>
                <a:effectLst/>
                <a:latin typeface="+mn-lt"/>
                <a:ea typeface="+mn-ea"/>
                <a:cs typeface="+mn-cs"/>
              </a:rPr>
              <a:t>The ADF undertook a rapid systematic review to ask the above question</a:t>
            </a:r>
          </a:p>
          <a:p>
            <a:pPr marL="171450" indent="-171450">
              <a:buFont typeface="Arial" panose="020B0604020202020204" pitchFamily="34" charset="0"/>
              <a:buChar char="•"/>
            </a:pPr>
            <a:r>
              <a:rPr lang="en-AU" sz="1200" kern="1200" dirty="0">
                <a:solidFill>
                  <a:schemeClr val="tx1"/>
                </a:solidFill>
                <a:effectLst/>
                <a:latin typeface="+mn-lt"/>
                <a:ea typeface="+mn-ea"/>
                <a:cs typeface="+mn-cs"/>
              </a:rPr>
              <a:t>We were interested in research that looked at any potential public health impacts of alcohol delivery</a:t>
            </a:r>
          </a:p>
          <a:p>
            <a:pPr marL="171450" indent="-171450">
              <a:buFont typeface="Arial" panose="020B0604020202020204" pitchFamily="34" charset="0"/>
              <a:buChar char="•"/>
            </a:pPr>
            <a:r>
              <a:rPr lang="en-AU" sz="1200" kern="1200" dirty="0">
                <a:solidFill>
                  <a:schemeClr val="tx1"/>
                </a:solidFill>
                <a:effectLst/>
                <a:latin typeface="+mn-lt"/>
                <a:ea typeface="+mn-ea"/>
                <a:cs typeface="+mn-cs"/>
              </a:rPr>
              <a:t>We planned the review under the guidance of three academic advisors – Prof Simone Pettigrew at the George Institute, Dr Claire Wilkinson at NDARC and Dr Kerri Coomber at Deakin Uni </a:t>
            </a:r>
          </a:p>
          <a:p>
            <a:pPr marL="171450" indent="-171450">
              <a:buFont typeface="Arial" panose="020B0604020202020204" pitchFamily="34" charset="0"/>
              <a:buChar char="•"/>
            </a:pPr>
            <a:r>
              <a:rPr lang="en-AU" sz="1200" kern="1200" dirty="0">
                <a:solidFill>
                  <a:schemeClr val="tx1"/>
                </a:solidFill>
                <a:effectLst/>
                <a:latin typeface="+mn-lt"/>
                <a:ea typeface="+mn-ea"/>
                <a:cs typeface="+mn-cs"/>
              </a:rPr>
              <a:t>We looked at academic papers and reports published in Australia and comparable English-speaking OECD jurisdictions – NZ, USA, Canada, UK and Ireland. </a:t>
            </a:r>
          </a:p>
          <a:p>
            <a:pPr marL="171450" indent="-171450">
              <a:buFont typeface="Arial" panose="020B0604020202020204" pitchFamily="34" charset="0"/>
              <a:buChar char="•"/>
            </a:pPr>
            <a:r>
              <a:rPr lang="en-AU" sz="1200" kern="1200" dirty="0">
                <a:solidFill>
                  <a:schemeClr val="tx1"/>
                </a:solidFill>
                <a:effectLst/>
                <a:latin typeface="+mn-lt"/>
                <a:ea typeface="+mn-ea"/>
                <a:cs typeface="+mn-cs"/>
              </a:rPr>
              <a:t>After conducting a systematic search across four databases including google in August 2025 we found 21 relevant studies. </a:t>
            </a:r>
          </a:p>
          <a:p>
            <a:pPr marL="171450" indent="-171450">
              <a:buFont typeface="Arial" panose="020B0604020202020204" pitchFamily="34" charset="0"/>
              <a:buChar char="•"/>
            </a:pPr>
            <a:endParaRPr lang="en-AU" sz="1200" kern="1200" dirty="0">
              <a:solidFill>
                <a:schemeClr val="tx1"/>
              </a:solidFill>
              <a:effectLst/>
              <a:latin typeface="+mn-lt"/>
              <a:ea typeface="+mn-ea"/>
              <a:cs typeface="+mn-cs"/>
            </a:endParaRPr>
          </a:p>
          <a:p>
            <a:pPr marL="171450" indent="-171450">
              <a:buFont typeface="Arial" panose="020B0604020202020204" pitchFamily="34" charset="0"/>
              <a:buChar char="•"/>
            </a:pPr>
            <a:endParaRPr lang="en-AU" sz="1200" kern="1200" dirty="0">
              <a:solidFill>
                <a:schemeClr val="tx1"/>
              </a:solidFill>
              <a:effectLst/>
              <a:latin typeface="+mn-lt"/>
              <a:ea typeface="+mn-ea"/>
              <a:cs typeface="+mn-cs"/>
            </a:endParaRPr>
          </a:p>
          <a:p>
            <a:endParaRPr lang="en-AU"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DFE81F5-44BC-487F-BE07-F66AE5A0AC2B}" type="slidenum">
              <a:rPr kumimoji="0" lang="en-A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A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256591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gn="l" rtl="0" fontAlgn="base">
              <a:buFont typeface="Arial" panose="020B0604020202020204" pitchFamily="34" charset="0"/>
              <a:buChar char="•"/>
            </a:pPr>
            <a:r>
              <a:rPr lang="en-GB" sz="1200" b="0" i="0" u="none" strike="noStrike" dirty="0">
                <a:solidFill>
                  <a:srgbClr val="000000"/>
                </a:solidFill>
                <a:effectLst/>
                <a:latin typeface="Calibri" panose="020F0502020204030204" pitchFamily="34" charset="0"/>
              </a:rPr>
              <a:t>The ADF conducts evidence reviews by first clearly defining the scope, forming the review team, and developing a focused research question and search plan. </a:t>
            </a:r>
            <a:r>
              <a:rPr lang="en-US" sz="1200" b="0" i="0" dirty="0">
                <a:solidFill>
                  <a:srgbClr val="444444"/>
                </a:solidFill>
                <a:effectLst/>
                <a:latin typeface="Calibri" panose="020F0502020204030204" pitchFamily="34" charset="0"/>
              </a:rPr>
              <a:t>​</a:t>
            </a:r>
            <a:endParaRPr lang="en-US" sz="1200" b="0" i="0" u="none" strike="noStrike" dirty="0">
              <a:solidFill>
                <a:srgbClr val="444444"/>
              </a:solidFill>
              <a:effectLst/>
              <a:latin typeface="Arial" panose="020B0604020202020204" pitchFamily="34" charset="0"/>
            </a:endParaRPr>
          </a:p>
          <a:p>
            <a:pPr marL="171450" indent="-171450" algn="l" rtl="0" fontAlgn="base">
              <a:buFont typeface="Arial" panose="020B0604020202020204" pitchFamily="34" charset="0"/>
              <a:buChar char="•"/>
            </a:pPr>
            <a:r>
              <a:rPr lang="en-GB" sz="1200" b="0" i="0" u="none" strike="noStrike" dirty="0">
                <a:solidFill>
                  <a:srgbClr val="000000"/>
                </a:solidFill>
                <a:effectLst/>
                <a:latin typeface="Calibri" panose="020F0502020204030204" pitchFamily="34" charset="0"/>
              </a:rPr>
              <a:t>A protocol is drafted using PICOT, specifying whether the review is a narrative or rapid systematic review, based on the breadth and depth of the evidence we wish to review. </a:t>
            </a:r>
            <a:r>
              <a:rPr lang="en-US" sz="1200" b="0" i="0" dirty="0">
                <a:solidFill>
                  <a:srgbClr val="444444"/>
                </a:solidFill>
                <a:effectLst/>
                <a:latin typeface="Calibri" panose="020F0502020204030204" pitchFamily="34" charset="0"/>
              </a:rPr>
              <a:t>​</a:t>
            </a:r>
            <a:endParaRPr lang="en-US" sz="1200" b="0" i="0" u="none" strike="noStrike" dirty="0">
              <a:solidFill>
                <a:srgbClr val="444444"/>
              </a:solidFill>
              <a:effectLst/>
              <a:latin typeface="Arial" panose="020B0604020202020204" pitchFamily="34" charset="0"/>
            </a:endParaRPr>
          </a:p>
          <a:p>
            <a:pPr marL="171450" indent="-171450" algn="l" rtl="0" fontAlgn="base">
              <a:buFont typeface="Arial" panose="020B0604020202020204" pitchFamily="34" charset="0"/>
              <a:buChar char="•"/>
            </a:pPr>
            <a:r>
              <a:rPr lang="en-GB" sz="1200" b="0" i="0" u="none" strike="noStrike" dirty="0">
                <a:solidFill>
                  <a:srgbClr val="000000"/>
                </a:solidFill>
                <a:effectLst/>
                <a:latin typeface="Calibri" panose="020F0502020204030204" pitchFamily="34" charset="0"/>
              </a:rPr>
              <a:t>After external advisor and internal sponsor approval, the librarian conducts the search and reviewers screen studies using a structured process. Data are extracted and, where the review is a rapid review, a formal risk‑of‑bias assessment is undertaken. For narrative reviews, risk‑of‑bias assessment is optional and guided by the Evidence Framework. </a:t>
            </a:r>
            <a:r>
              <a:rPr lang="en-US" sz="1200" b="0" i="0" dirty="0">
                <a:solidFill>
                  <a:srgbClr val="444444"/>
                </a:solidFill>
                <a:effectLst/>
                <a:latin typeface="Calibri" panose="020F0502020204030204" pitchFamily="34" charset="0"/>
              </a:rPr>
              <a:t>​</a:t>
            </a:r>
            <a:endParaRPr lang="en-US" sz="1200" b="0" i="0" u="none" strike="noStrike" dirty="0">
              <a:solidFill>
                <a:srgbClr val="444444"/>
              </a:solidFill>
              <a:effectLst/>
              <a:latin typeface="Arial" panose="020B0604020202020204" pitchFamily="34" charset="0"/>
            </a:endParaRPr>
          </a:p>
          <a:p>
            <a:pPr marL="171450" indent="-171450" algn="l" rtl="0" fontAlgn="base">
              <a:buFont typeface="Arial" panose="020B0604020202020204" pitchFamily="34" charset="0"/>
              <a:buChar char="•"/>
            </a:pPr>
            <a:r>
              <a:rPr lang="en-GB" sz="1200" b="0" i="0" u="none" strike="noStrike" dirty="0">
                <a:solidFill>
                  <a:srgbClr val="000000"/>
                </a:solidFill>
                <a:effectLst/>
                <a:latin typeface="Calibri" panose="020F0502020204030204" pitchFamily="34" charset="0"/>
              </a:rPr>
              <a:t>Findings are synthesised, reported following PRISMA principles, reviewed by external advisors, approved by the sponsor, shared internally, and regularly updated.</a:t>
            </a:r>
            <a:r>
              <a:rPr lang="en-US" sz="1200" b="0" i="0" dirty="0">
                <a:solidFill>
                  <a:srgbClr val="444444"/>
                </a:solidFill>
                <a:effectLst/>
                <a:latin typeface="Calibri" panose="020F0502020204030204" pitchFamily="34" charset="0"/>
              </a:rPr>
              <a:t>​</a:t>
            </a:r>
            <a:endParaRPr lang="en-US" sz="1200" b="0" i="0" dirty="0">
              <a:solidFill>
                <a:srgbClr val="444444"/>
              </a:solidFill>
              <a:effectLst/>
              <a:latin typeface="Arial" panose="020B0604020202020204" pitchFamily="34" charset="0"/>
            </a:endParaRPr>
          </a:p>
          <a:p>
            <a:endParaRPr lang="en-AU"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9AE126-E04A-42FC-9EDF-FA3542F9EECF}" type="slidenum">
              <a:rPr kumimoji="0" lang="en-AU"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AU"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5477384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5199DB-7192-C530-4F88-82B46D4D06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8DF8FF-A6D2-5A60-0647-FDF21F98CBF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947DBE2-A8B5-E964-098D-E5756A329FDE}"/>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130A0EC6-8B97-077E-DB38-5F4391E0CC5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9AE126-E04A-42FC-9EDF-FA3542F9EECF}" type="slidenum">
              <a:rPr kumimoji="0" lang="en-AU"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AU"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2594439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238AFE-136A-EC24-8F89-394389CE8D3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FA6013-8B99-A6F6-A1A0-239DE028695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39A2E73-65FF-F888-062E-4E0213F7469E}"/>
              </a:ext>
            </a:extLst>
          </p:cNvPr>
          <p:cNvSpPr>
            <a:spLocks noGrp="1"/>
          </p:cNvSpPr>
          <p:nvPr>
            <p:ph type="body" idx="1"/>
          </p:nvPr>
        </p:nvSpPr>
        <p:spPr/>
        <p:txBody>
          <a:bodyPr/>
          <a:lstStyle/>
          <a:p>
            <a:pPr marL="171450" indent="-171450">
              <a:buFont typeface="Arial" panose="020B0604020202020204" pitchFamily="34" charset="0"/>
              <a:buChar char="•"/>
            </a:pPr>
            <a:r>
              <a:rPr lang="en-GB" b="0" dirty="0"/>
              <a:t>Firstly, there were six studies that looked at alcohol delivery and access to people under 18 </a:t>
            </a:r>
          </a:p>
          <a:p>
            <a:pPr marL="171450" indent="-171450">
              <a:buFont typeface="Arial" panose="020B0604020202020204" pitchFamily="34" charset="0"/>
              <a:buChar char="•"/>
            </a:pPr>
            <a:r>
              <a:rPr lang="en-GB" b="0" dirty="0"/>
              <a:t>Three were </a:t>
            </a:r>
            <a:r>
              <a:rPr lang="en-GB" b="0" i="1" dirty="0"/>
              <a:t>mystery shopper</a:t>
            </a:r>
            <a:r>
              <a:rPr lang="en-GB" b="0" dirty="0"/>
              <a:t> studies across Australia, NZ and the UK </a:t>
            </a:r>
          </a:p>
          <a:p>
            <a:pPr marL="171450" indent="-171450">
              <a:buFont typeface="Arial" panose="020B0604020202020204" pitchFamily="34" charset="0"/>
              <a:buChar char="•"/>
            </a:pPr>
            <a:r>
              <a:rPr lang="en-GB" b="0" dirty="0"/>
              <a:t>and three were </a:t>
            </a:r>
            <a:r>
              <a:rPr lang="en-GB" b="0" i="1" dirty="0"/>
              <a:t>cross-sectional surveys</a:t>
            </a:r>
            <a:r>
              <a:rPr lang="en-GB" b="0" dirty="0"/>
              <a:t> (2 Australian and 1 from the USA) asking people to recall if they had been asked to verify their age when accepting an alcohol order</a:t>
            </a:r>
          </a:p>
          <a:p>
            <a:pPr marL="171450" indent="-171450">
              <a:buFont typeface="Arial" panose="020B0604020202020204" pitchFamily="34" charset="0"/>
              <a:buChar char="•"/>
            </a:pPr>
            <a:r>
              <a:rPr lang="en-GB" b="0" dirty="0"/>
              <a:t>The proportion of deliveries with </a:t>
            </a:r>
            <a:r>
              <a:rPr lang="en-GB" b="0" i="1" dirty="0"/>
              <a:t>no ID check</a:t>
            </a:r>
            <a:r>
              <a:rPr lang="en-GB" b="0" dirty="0"/>
              <a:t> ranged widely across studies, from 12% to 93%, depending on country, delivery type, and retailer.</a:t>
            </a:r>
          </a:p>
          <a:p>
            <a:pPr marL="171450" indent="-171450">
              <a:buFont typeface="Arial" panose="020B0604020202020204" pitchFamily="34" charset="0"/>
              <a:buChar char="•"/>
            </a:pPr>
            <a:r>
              <a:rPr lang="en-GB" b="0" dirty="0"/>
              <a:t>In Australian mystery shopper studies, around 1 in 5 deliveries occurred without ID checks, with lower compliance for same-day deliveries. </a:t>
            </a:r>
          </a:p>
          <a:p>
            <a:pPr marL="171450" indent="-171450">
              <a:buFont typeface="Arial" panose="020B0604020202020204" pitchFamily="34" charset="0"/>
              <a:buChar char="•"/>
            </a:pPr>
            <a:r>
              <a:rPr lang="en-GB" b="0" dirty="0"/>
              <a:t>In the Australian cross-sectional surveys, around one-third to a half of young adults reported not having their ID checked when ordering alcohol delivery</a:t>
            </a:r>
          </a:p>
          <a:p>
            <a:pPr marL="171450" indent="-171450">
              <a:buFont typeface="Arial" panose="020B0604020202020204" pitchFamily="34" charset="0"/>
              <a:buChar char="•"/>
            </a:pPr>
            <a:r>
              <a:rPr lang="en-GB" b="0" dirty="0"/>
              <a:t>Finally, several studies reported problems with orders being left unattended or accepted by someone else</a:t>
            </a:r>
          </a:p>
          <a:p>
            <a:endParaRPr lang="en-AU" dirty="0"/>
          </a:p>
        </p:txBody>
      </p:sp>
      <p:sp>
        <p:nvSpPr>
          <p:cNvPr id="4" name="Slide Number Placeholder 3">
            <a:extLst>
              <a:ext uri="{FF2B5EF4-FFF2-40B4-BE49-F238E27FC236}">
                <a16:creationId xmlns:a16="http://schemas.microsoft.com/office/drawing/2014/main" id="{3E38186A-CEDF-9041-1AFE-D360F2F2403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B6E875E-AE2F-412C-ACBE-9960BE09A3CF}" type="slidenum">
              <a:rPr kumimoji="0" lang="en-A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A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947942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7D40AA-2EC6-C0AD-A26E-96F47955A8C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5BFFCD-C1E2-B47B-556C-9188787A22F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5FA9A87-5642-DB52-0BD5-AC213EE4523F}"/>
              </a:ext>
            </a:extLst>
          </p:cNvPr>
          <p:cNvSpPr>
            <a:spLocks noGrp="1"/>
          </p:cNvSpPr>
          <p:nvPr>
            <p:ph type="body" idx="1"/>
          </p:nvPr>
        </p:nvSpPr>
        <p:spPr/>
        <p:txBody>
          <a:bodyPr/>
          <a:lstStyle/>
          <a:p>
            <a:pPr marL="285750" indent="-285750">
              <a:buFont typeface="Arial" panose="020B0604020202020204" pitchFamily="34" charset="0"/>
              <a:buChar char="•"/>
            </a:pPr>
            <a:r>
              <a:rPr lang="en-GB" sz="1800" dirty="0"/>
              <a:t>Secondly, we pulled together findings from 15 studies – mostly cross-sectional, except for 2 longitudinal – looking at alcohol delivery and how much adults drink, based on self-report surveys of people who use alcohol delivery and people who don’t </a:t>
            </a:r>
          </a:p>
          <a:p>
            <a:pPr marL="285750" indent="-285750">
              <a:buFont typeface="Arial" panose="020B0604020202020204" pitchFamily="34" charset="0"/>
              <a:buChar char="•"/>
            </a:pPr>
            <a:r>
              <a:rPr lang="en-GB" sz="1800" dirty="0"/>
              <a:t>The story was pretty consistent – using alcohol delivery was generally linked to heavier drinking</a:t>
            </a:r>
          </a:p>
          <a:p>
            <a:pPr marL="285750" indent="-285750">
              <a:buFont typeface="Arial" panose="020B0604020202020204" pitchFamily="34" charset="0"/>
              <a:buChar char="•"/>
            </a:pPr>
            <a:r>
              <a:rPr lang="en-GB" sz="1800" dirty="0"/>
              <a:t>Across the USA, Australia, NZ, and Canada, people who use alcohol delivery drink more often and at higher-risk levels than those who don’t</a:t>
            </a:r>
          </a:p>
          <a:p>
            <a:pPr marL="285750" indent="-285750">
              <a:buFont typeface="Arial" panose="020B0604020202020204" pitchFamily="34" charset="0"/>
              <a:buChar char="•"/>
            </a:pPr>
            <a:r>
              <a:rPr lang="en-GB" sz="1800" b="0" dirty="0"/>
              <a:t>In Australian studies, people who used rapid or same-day delivery were more likely to drink at harmful levels and have bigger single drinking sessions than those who used standard delivery</a:t>
            </a:r>
          </a:p>
          <a:p>
            <a:pPr marL="285750" indent="-285750">
              <a:buFont typeface="Arial" panose="020B0604020202020204" pitchFamily="34" charset="0"/>
              <a:buChar char="•"/>
            </a:pPr>
            <a:endParaRPr lang="en-GB" sz="1800" b="0" dirty="0"/>
          </a:p>
          <a:p>
            <a:pPr marL="285750" indent="-285750">
              <a:buFont typeface="Arial" panose="020B0604020202020204" pitchFamily="34" charset="0"/>
              <a:buChar char="•"/>
            </a:pPr>
            <a:r>
              <a:rPr lang="en-GB" sz="1800" dirty="0"/>
              <a:t>Other studies focused in on high-risk  vs low-risk drinkers, with high-risk drinkers using delivery differently – more often, ordering larger quantities, when intoxicated, and using delivery to keep a drinking session going.</a:t>
            </a:r>
          </a:p>
          <a:p>
            <a:pPr marL="285750" indent="-285750">
              <a:buFont typeface="Arial" panose="020B0604020202020204" pitchFamily="34" charset="0"/>
              <a:buChar char="•"/>
            </a:pPr>
            <a:r>
              <a:rPr lang="en-GB" sz="1800" dirty="0"/>
              <a:t>Across studies between 20 to 40% of users said they used delivery to extend their drinking – and many said they would have stopped if delivery—especially rapid delivery—wasn’t available</a:t>
            </a:r>
          </a:p>
          <a:p>
            <a:pPr marL="285750" indent="-285750">
              <a:buFont typeface="Arial" panose="020B0604020202020204" pitchFamily="34" charset="0"/>
              <a:buChar char="•"/>
            </a:pPr>
            <a:r>
              <a:rPr lang="en-GB" sz="1800" dirty="0"/>
              <a:t>Some qualitative studies help explain why: people describe delivery as convenient and as something that makes unplanned and heavier drinking easier. </a:t>
            </a:r>
          </a:p>
          <a:p>
            <a:pPr algn="l"/>
            <a:endParaRPr lang="en-AU" sz="1800" b="0" i="0" u="none" strike="noStrike" baseline="0" dirty="0">
              <a:solidFill>
                <a:srgbClr val="000000"/>
              </a:solidFill>
              <a:latin typeface="Segoe UI" panose="020B0502040204020203" pitchFamily="34" charset="0"/>
            </a:endParaRPr>
          </a:p>
          <a:p>
            <a:endParaRPr lang="en-AU" dirty="0"/>
          </a:p>
        </p:txBody>
      </p:sp>
      <p:sp>
        <p:nvSpPr>
          <p:cNvPr id="4" name="Slide Number Placeholder 3">
            <a:extLst>
              <a:ext uri="{FF2B5EF4-FFF2-40B4-BE49-F238E27FC236}">
                <a16:creationId xmlns:a16="http://schemas.microsoft.com/office/drawing/2014/main" id="{94706D28-D429-0BB9-FC9D-16DB23E3B33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B6E875E-AE2F-412C-ACBE-9960BE09A3CF}" type="slidenum">
              <a:rPr kumimoji="0" lang="en-A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A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861763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51D139-6990-F79F-AF92-703E35780C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901FB4D-C439-1E97-2A07-C85D53FF0A2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C5AF674-6C66-C417-67B8-35089D71205D}"/>
              </a:ext>
            </a:extLst>
          </p:cNvPr>
          <p:cNvSpPr>
            <a:spLocks noGrp="1"/>
          </p:cNvSpPr>
          <p:nvPr>
            <p:ph type="body" idx="1"/>
          </p:nvPr>
        </p:nvSpPr>
        <p:spPr/>
        <p:txBody>
          <a:bodyPr/>
          <a:lstStyle/>
          <a:p>
            <a:pPr marL="285750" indent="-285750">
              <a:buFont typeface="Arial" panose="020B0604020202020204" pitchFamily="34" charset="0"/>
              <a:buChar char="•"/>
            </a:pPr>
            <a:r>
              <a:rPr lang="en-GB" sz="1800" b="0" dirty="0"/>
              <a:t>Right now, the evidence on alcohol delivery and alcohol-related harms is still emerging, and we only found 2 studies looking at harms</a:t>
            </a:r>
          </a:p>
          <a:p>
            <a:pPr marL="285750" indent="-285750">
              <a:buFont typeface="Arial" panose="020B0604020202020204" pitchFamily="34" charset="0"/>
              <a:buChar char="•"/>
            </a:pPr>
            <a:r>
              <a:rPr lang="en-GB" sz="1800" dirty="0"/>
              <a:t>One of those, a NSW quasi-experimental study, found an increase in domestic violence after takeaway and delivery alcohol sales were extended </a:t>
            </a:r>
          </a:p>
          <a:p>
            <a:pPr marL="285750" indent="-285750">
              <a:buFont typeface="Arial" panose="020B0604020202020204" pitchFamily="34" charset="0"/>
              <a:buChar char="•"/>
            </a:pPr>
            <a:r>
              <a:rPr lang="en-GB" sz="1800" b="1" dirty="0"/>
              <a:t>1,120 additional DV assaults</a:t>
            </a:r>
            <a:r>
              <a:rPr lang="en-GB" sz="1800" dirty="0"/>
              <a:t> were attributed to an extension of 10pm to 11pm over 38 months. </a:t>
            </a:r>
          </a:p>
          <a:p>
            <a:pPr marL="285750" indent="-285750">
              <a:buFont typeface="Arial" panose="020B0604020202020204" pitchFamily="34" charset="0"/>
              <a:buChar char="•"/>
            </a:pPr>
            <a:r>
              <a:rPr lang="en-GB" sz="1800" dirty="0"/>
              <a:t>However, the study wasn’t able to separate the impact of longer bottle shop hours from delivery availability </a:t>
            </a:r>
          </a:p>
          <a:p>
            <a:pPr marL="285750" indent="-285750">
              <a:buFont typeface="Arial" panose="020B0604020202020204" pitchFamily="34" charset="0"/>
              <a:buChar char="•"/>
            </a:pPr>
            <a:r>
              <a:rPr lang="en-GB" sz="1800" dirty="0"/>
              <a:t>Meanwhile, a large US study found people who use alcohol delivery reported more negative alcohol-related consequences across social, behavioural, and health outcomes</a:t>
            </a:r>
          </a:p>
          <a:p>
            <a:pPr marL="285750" indent="-285750">
              <a:buFont typeface="Arial" panose="020B0604020202020204" pitchFamily="34" charset="0"/>
              <a:buChar char="•"/>
            </a:pPr>
            <a:r>
              <a:rPr lang="en-GB" sz="1800" dirty="0"/>
              <a:t>There’s definitely a gap here, but we also know from publicly available data that harms are being experienced with a death in NSW and </a:t>
            </a:r>
            <a:r>
              <a:rPr lang="en-GB" sz="1800" dirty="0" err="1"/>
              <a:t>and</a:t>
            </a:r>
            <a:r>
              <a:rPr lang="en-GB" sz="1800" dirty="0"/>
              <a:t> another Victoria linked directly to alcohol delivery.</a:t>
            </a:r>
            <a:endParaRPr lang="en-AU" sz="1800" b="0" i="0" u="none" strike="noStrike" baseline="0" dirty="0">
              <a:solidFill>
                <a:srgbClr val="000000"/>
              </a:solidFill>
              <a:latin typeface="Segoe UI" panose="020B0502040204020203" pitchFamily="34" charset="0"/>
            </a:endParaRPr>
          </a:p>
          <a:p>
            <a:endParaRPr lang="en-AU" dirty="0"/>
          </a:p>
        </p:txBody>
      </p:sp>
      <p:sp>
        <p:nvSpPr>
          <p:cNvPr id="4" name="Slide Number Placeholder 3">
            <a:extLst>
              <a:ext uri="{FF2B5EF4-FFF2-40B4-BE49-F238E27FC236}">
                <a16:creationId xmlns:a16="http://schemas.microsoft.com/office/drawing/2014/main" id="{418B3CE6-AA14-DA5B-ECE5-83D47212032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B6E875E-AE2F-412C-ACBE-9960BE09A3CF}" type="slidenum">
              <a:rPr kumimoji="0" lang="en-A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A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233408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53AEE8-671D-8852-D8EB-CF8F02E1BFF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A74211-0CC1-328B-EE23-E092CF9BAB7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2589FD7-BC86-1D52-DC40-E48708CC7BF4}"/>
              </a:ext>
            </a:extLst>
          </p:cNvPr>
          <p:cNvSpPr>
            <a:spLocks noGrp="1"/>
          </p:cNvSpPr>
          <p:nvPr>
            <p:ph type="body" idx="1"/>
          </p:nvPr>
        </p:nvSpPr>
        <p:spPr/>
        <p:txBody>
          <a:bodyPr/>
          <a:lstStyle/>
          <a:p>
            <a:pPr marL="285750" indent="-285750">
              <a:buFont typeface="Arial" panose="020B0604020202020204" pitchFamily="34" charset="0"/>
              <a:buChar char="•"/>
            </a:pPr>
            <a:r>
              <a:rPr lang="en-GB" sz="1800" dirty="0"/>
              <a:t>And finally just to zoom out for a moment — during COVID, alcohol delivery use jumped a lot across Australia, New Zealand, the US and Canada, and it was consistently linked with heavier drinking.</a:t>
            </a:r>
          </a:p>
          <a:p>
            <a:pPr marL="285750" indent="-285750">
              <a:buFont typeface="Arial" panose="020B0604020202020204" pitchFamily="34" charset="0"/>
              <a:buChar char="•"/>
            </a:pPr>
            <a:r>
              <a:rPr lang="en-GB" sz="1800" dirty="0"/>
              <a:t>In NSW, longitudinal data suggests use dropped again once restrictions eased — from about 20% before lockdown, up to 34% during, then back to around 18.5% afterwards.</a:t>
            </a:r>
          </a:p>
          <a:p>
            <a:pPr marL="285750" indent="-285750">
              <a:buFont typeface="Arial" panose="020B0604020202020204" pitchFamily="34" charset="0"/>
              <a:buChar char="•"/>
            </a:pPr>
            <a:r>
              <a:rPr lang="en-GB" sz="1800" dirty="0"/>
              <a:t>But it didn’t all snap back. </a:t>
            </a:r>
          </a:p>
          <a:p>
            <a:pPr marL="285750" indent="-285750">
              <a:buFont typeface="Arial" panose="020B0604020202020204" pitchFamily="34" charset="0"/>
              <a:buChar char="•"/>
            </a:pPr>
            <a:r>
              <a:rPr lang="en-GB" sz="1800" dirty="0"/>
              <a:t>For some groups, use of alcohol delivery services has stuck. </a:t>
            </a:r>
          </a:p>
          <a:p>
            <a:pPr marL="285750" indent="-285750">
              <a:buFont typeface="Arial" panose="020B0604020202020204" pitchFamily="34" charset="0"/>
              <a:buChar char="•"/>
            </a:pPr>
            <a:r>
              <a:rPr lang="en-GB" sz="1800" dirty="0"/>
              <a:t>Cross-sectional studies suggest the pandemic sped up longer-term uptake, especially among heavier drinkers and early adopters.</a:t>
            </a:r>
          </a:p>
          <a:p>
            <a:pPr algn="l"/>
            <a:endParaRPr lang="en-AU" sz="1800" b="0" i="0" u="none" strike="noStrike" baseline="0" dirty="0">
              <a:solidFill>
                <a:srgbClr val="000000"/>
              </a:solidFill>
              <a:latin typeface="Segoe UI" panose="020B0502040204020203" pitchFamily="34" charset="0"/>
            </a:endParaRPr>
          </a:p>
          <a:p>
            <a:endParaRPr lang="en-AU" dirty="0"/>
          </a:p>
        </p:txBody>
      </p:sp>
      <p:sp>
        <p:nvSpPr>
          <p:cNvPr id="4" name="Slide Number Placeholder 3">
            <a:extLst>
              <a:ext uri="{FF2B5EF4-FFF2-40B4-BE49-F238E27FC236}">
                <a16:creationId xmlns:a16="http://schemas.microsoft.com/office/drawing/2014/main" id="{E5F20182-3916-4490-5B40-E4D0A4C6BD6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B6E875E-AE2F-412C-ACBE-9960BE09A3CF}" type="slidenum">
              <a:rPr kumimoji="0" lang="en-A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A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799211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DAC8F2-E72E-5410-C449-E82384F4581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66B75D0-48F4-F597-349A-F0392317595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6144C0F-0E84-5A80-350A-42A4957F86EE}"/>
              </a:ext>
            </a:extLst>
          </p:cNvPr>
          <p:cNvSpPr>
            <a:spLocks noGrp="1"/>
          </p:cNvSpPr>
          <p:nvPr>
            <p:ph type="body" idx="1"/>
          </p:nvPr>
        </p:nvSpPr>
        <p:spPr/>
        <p:txBody>
          <a:bodyPr/>
          <a:lstStyle/>
          <a:p>
            <a:pPr marL="0" indent="0">
              <a:buFont typeface="Arial" panose="020B0604020202020204" pitchFamily="34" charset="0"/>
              <a:buNone/>
            </a:pPr>
            <a:r>
              <a:rPr lang="en-AU" sz="1200" kern="1200" dirty="0">
                <a:solidFill>
                  <a:schemeClr val="tx1"/>
                </a:solidFill>
                <a:effectLst/>
                <a:latin typeface="+mn-lt"/>
                <a:ea typeface="+mn-ea"/>
                <a:cs typeface="+mn-cs"/>
              </a:rPr>
              <a:t>In summary, the evidence to date links use of alcohol delivery with: </a:t>
            </a:r>
          </a:p>
          <a:p>
            <a:pPr marL="171450" indent="-171450">
              <a:buFontTx/>
              <a:buChar char="-"/>
            </a:pPr>
            <a:r>
              <a:rPr lang="en-AU" sz="1200" kern="1200" dirty="0">
                <a:solidFill>
                  <a:schemeClr val="tx1"/>
                </a:solidFill>
                <a:effectLst/>
                <a:latin typeface="+mn-lt"/>
                <a:ea typeface="+mn-ea"/>
                <a:cs typeface="+mn-cs"/>
              </a:rPr>
              <a:t>Increased risk of underage access via poor compliance with age verification requirements </a:t>
            </a:r>
          </a:p>
          <a:p>
            <a:pPr marL="171450" indent="-171450">
              <a:buFontTx/>
              <a:buChar char="-"/>
            </a:pPr>
            <a:r>
              <a:rPr lang="en-AU" sz="1200" kern="1200" dirty="0">
                <a:solidFill>
                  <a:schemeClr val="tx1"/>
                </a:solidFill>
                <a:effectLst/>
                <a:latin typeface="+mn-lt"/>
                <a:ea typeface="+mn-ea"/>
                <a:cs typeface="+mn-cs"/>
              </a:rPr>
              <a:t>Risky alcohol consumption – with people drinking more and for longer in one sitting</a:t>
            </a:r>
          </a:p>
          <a:p>
            <a:pPr marL="171450" indent="-171450">
              <a:buFontTx/>
              <a:buChar char="-"/>
            </a:pPr>
            <a:r>
              <a:rPr lang="en-AU" sz="1200" kern="1200" dirty="0">
                <a:solidFill>
                  <a:schemeClr val="tx1"/>
                </a:solidFill>
                <a:effectLst/>
                <a:latin typeface="+mn-lt"/>
                <a:ea typeface="+mn-ea"/>
                <a:cs typeface="+mn-cs"/>
              </a:rPr>
              <a:t>Emerging alcohol-related harms</a:t>
            </a:r>
          </a:p>
          <a:p>
            <a:pPr marL="171450" indent="-171450">
              <a:buFontTx/>
              <a:buChar char="-"/>
            </a:pPr>
            <a:r>
              <a:rPr lang="en-AU" sz="1200" kern="1200" dirty="0">
                <a:solidFill>
                  <a:schemeClr val="tx1"/>
                </a:solidFill>
                <a:effectLst/>
                <a:latin typeface="+mn-lt"/>
                <a:ea typeface="+mn-ea"/>
                <a:cs typeface="+mn-cs"/>
              </a:rPr>
              <a:t>Increased use during COVID-19 which has become an established habit for some. </a:t>
            </a:r>
          </a:p>
          <a:p>
            <a:pPr marL="171450" indent="-171450">
              <a:buFont typeface="Arial" panose="020B0604020202020204" pitchFamily="34" charset="0"/>
              <a:buChar char="•"/>
            </a:pPr>
            <a:endParaRPr lang="en-AU" sz="1200" kern="1200" dirty="0">
              <a:solidFill>
                <a:schemeClr val="tx1"/>
              </a:solidFill>
              <a:effectLst/>
              <a:latin typeface="+mn-lt"/>
              <a:ea typeface="+mn-ea"/>
              <a:cs typeface="+mn-cs"/>
            </a:endParaRPr>
          </a:p>
          <a:p>
            <a:pPr marL="171450" indent="-171450">
              <a:buFont typeface="Arial" panose="020B0604020202020204" pitchFamily="34" charset="0"/>
              <a:buChar char="•"/>
            </a:pPr>
            <a:endParaRPr lang="en-AU" sz="1200" kern="1200" dirty="0">
              <a:solidFill>
                <a:schemeClr val="tx1"/>
              </a:solidFill>
              <a:effectLst/>
              <a:latin typeface="+mn-lt"/>
              <a:ea typeface="+mn-ea"/>
              <a:cs typeface="+mn-cs"/>
            </a:endParaRPr>
          </a:p>
          <a:p>
            <a:endParaRPr lang="en-AU" dirty="0"/>
          </a:p>
        </p:txBody>
      </p:sp>
      <p:sp>
        <p:nvSpPr>
          <p:cNvPr id="4" name="Slide Number Placeholder 3">
            <a:extLst>
              <a:ext uri="{FF2B5EF4-FFF2-40B4-BE49-F238E27FC236}">
                <a16:creationId xmlns:a16="http://schemas.microsoft.com/office/drawing/2014/main" id="{64E760D6-F8C9-119A-0505-D3442686C78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DFE81F5-44BC-487F-BE07-F66AE5A0AC2B}" type="slidenum">
              <a:rPr kumimoji="0" lang="en-A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A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029167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227502-973A-669E-97F9-84AE437888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F353D93-2ECC-8458-BB5E-65C9512DF98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E944408-EC9A-F4FC-0F56-6106A36615EA}"/>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B518911F-2DA6-1950-7E1F-F90ABBF1CD2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9AE126-E04A-42FC-9EDF-FA3542F9EECF}" type="slidenum">
              <a:rPr kumimoji="0" lang="en-AU"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AU"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8531461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7CCA89-0BDF-5533-8FBC-B43B2837F08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30BD27-B487-949A-49D3-2F6BC52BFE8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342C41B-BA67-37F2-30EF-9B914DAF0908}"/>
              </a:ext>
            </a:extLst>
          </p:cNvPr>
          <p:cNvSpPr>
            <a:spLocks noGrp="1"/>
          </p:cNvSpPr>
          <p:nvPr>
            <p:ph type="body" idx="1"/>
          </p:nvPr>
        </p:nvSpPr>
        <p:spPr/>
        <p:txBody>
          <a:bodyPr/>
          <a:lstStyle/>
          <a:p>
            <a:pPr marL="171450" indent="-171450">
              <a:buFont typeface="Arial" panose="020B0604020202020204" pitchFamily="34" charset="0"/>
              <a:buChar char="•"/>
            </a:pPr>
            <a:r>
              <a:rPr lang="en-GB" dirty="0"/>
              <a:t>Firstly there’s still things we need to know, as mentioned the evidence on harms over time is still emerging </a:t>
            </a:r>
          </a:p>
          <a:p>
            <a:pPr marL="171450" indent="-171450">
              <a:buFont typeface="Arial" panose="020B0604020202020204" pitchFamily="34" charset="0"/>
              <a:buChar char="•"/>
            </a:pPr>
            <a:r>
              <a:rPr lang="en-GB" dirty="0"/>
              <a:t>Secondly, a lot of the research so far relies on self-report, and there’s a real opportunity to strengthen this by linking to secondary harm data like ED or hospital data</a:t>
            </a:r>
          </a:p>
          <a:p>
            <a:pPr marL="171450" indent="-171450">
              <a:buFont typeface="Arial" panose="020B0604020202020204" pitchFamily="34" charset="0"/>
              <a:buChar char="•"/>
            </a:pPr>
            <a:r>
              <a:rPr lang="en-GB" dirty="0"/>
              <a:t>Thirdly, we also don’t have strong real-world evidence on what works in practice to regulate alcohol delivery, especially for age verification at the point of purchase</a:t>
            </a:r>
          </a:p>
          <a:p>
            <a:pPr marL="171450" indent="-171450">
              <a:buFont typeface="Arial" panose="020B0604020202020204" pitchFamily="34" charset="0"/>
              <a:buChar char="•"/>
            </a:pPr>
            <a:r>
              <a:rPr lang="en-GB" dirty="0"/>
              <a:t>And finally, we need stronger evidence on how targeted marketing is shaping people’s </a:t>
            </a:r>
            <a:r>
              <a:rPr lang="en-AU" dirty="0"/>
              <a:t>purchasing habits. </a:t>
            </a:r>
          </a:p>
        </p:txBody>
      </p:sp>
      <p:sp>
        <p:nvSpPr>
          <p:cNvPr id="4" name="Slide Number Placeholder 3">
            <a:extLst>
              <a:ext uri="{FF2B5EF4-FFF2-40B4-BE49-F238E27FC236}">
                <a16:creationId xmlns:a16="http://schemas.microsoft.com/office/drawing/2014/main" id="{404F7D33-BCC1-CA54-E5E4-689AE2EB147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0FFD428-17D4-254E-A26C-AC8E9DB7BCF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500594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fontAlgn="t">
              <a:buFont typeface="Arial" panose="020B0604020202020204" pitchFamily="34" charset="0"/>
              <a:buChar char="•"/>
            </a:pPr>
            <a:r>
              <a:rPr lang="en-GB" sz="1200" b="0" i="0" kern="1200" dirty="0">
                <a:solidFill>
                  <a:schemeClr val="tx1"/>
                </a:solidFill>
                <a:effectLst/>
                <a:latin typeface="+mn-lt"/>
                <a:ea typeface="+mn-ea"/>
                <a:cs typeface="+mn-cs"/>
              </a:rPr>
              <a:t>There’s a lot that we can be doing to mitigate risk of harms </a:t>
            </a:r>
            <a:endParaRPr lang="en-GB" sz="1200" b="0" i="0" kern="1200" dirty="0">
              <a:solidFill>
                <a:schemeClr val="tx1"/>
              </a:solidFill>
              <a:effectLst/>
              <a:latin typeface="+mn-lt"/>
              <a:ea typeface="Calibri"/>
              <a:cs typeface="Calibri"/>
            </a:endParaRPr>
          </a:p>
          <a:p>
            <a:pPr marL="171450" indent="-171450" fontAlgn="t">
              <a:buFont typeface="Arial" panose="020B0604020202020204" pitchFamily="34" charset="0"/>
              <a:buChar char="•"/>
            </a:pPr>
            <a:r>
              <a:rPr lang="en-GB" sz="1200" b="0" i="0" kern="1200" dirty="0">
                <a:solidFill>
                  <a:schemeClr val="tx1"/>
                </a:solidFill>
                <a:effectLst/>
                <a:latin typeface="+mn-lt"/>
                <a:ea typeface="+mn-ea"/>
                <a:cs typeface="+mn-cs"/>
              </a:rPr>
              <a:t>At the moment, our systems don’t have strong age or intoxication checks and few have limits on delivery times </a:t>
            </a:r>
            <a:endParaRPr lang="en-GB" sz="1200" b="0" i="0" kern="1200" dirty="0">
              <a:solidFill>
                <a:schemeClr val="tx1"/>
              </a:solidFill>
              <a:effectLst/>
              <a:latin typeface="+mn-lt"/>
              <a:ea typeface="Calibri"/>
              <a:cs typeface="Calibri"/>
            </a:endParaRPr>
          </a:p>
          <a:p>
            <a:pPr marL="171450" indent="-171450" fontAlgn="t">
              <a:buFont typeface="Arial" panose="020B0604020202020204" pitchFamily="34" charset="0"/>
              <a:buChar char="•"/>
            </a:pPr>
            <a:r>
              <a:rPr lang="en-GB" sz="1200" b="0" i="0" kern="1200" dirty="0">
                <a:solidFill>
                  <a:schemeClr val="tx1"/>
                </a:solidFill>
                <a:effectLst/>
                <a:latin typeface="+mn-lt"/>
                <a:ea typeface="+mn-ea"/>
                <a:cs typeface="+mn-cs"/>
              </a:rPr>
              <a:t>On top of this, targeted digital marketing can reach people at times they are likely to drink </a:t>
            </a:r>
            <a:endParaRPr lang="en-GB" sz="1200" b="0" i="0" kern="1200" dirty="0">
              <a:solidFill>
                <a:schemeClr val="tx1"/>
              </a:solidFill>
              <a:effectLst/>
              <a:latin typeface="+mn-lt"/>
              <a:ea typeface="Calibri"/>
              <a:cs typeface="Calibri"/>
            </a:endParaRPr>
          </a:p>
          <a:p>
            <a:pPr marL="171450" indent="-171450" fontAlgn="t">
              <a:buFont typeface="Arial" panose="020B0604020202020204" pitchFamily="34" charset="0"/>
              <a:buChar char="•"/>
            </a:pPr>
            <a:r>
              <a:rPr lang="en-GB" sz="1200" b="0" i="0" kern="1200" dirty="0">
                <a:solidFill>
                  <a:schemeClr val="tx1"/>
                </a:solidFill>
                <a:effectLst/>
                <a:latin typeface="+mn-lt"/>
                <a:ea typeface="+mn-ea"/>
                <a:cs typeface="+mn-cs"/>
              </a:rPr>
              <a:t>The kinds of regulatory options available are pretty practical and include:</a:t>
            </a:r>
            <a:endParaRPr lang="en-GB" sz="1200" b="0" i="0" kern="1200" dirty="0">
              <a:solidFill>
                <a:schemeClr val="tx1"/>
              </a:solidFill>
              <a:effectLst/>
              <a:latin typeface="+mn-lt"/>
              <a:ea typeface="Calibri"/>
              <a:cs typeface="Calibri"/>
            </a:endParaRPr>
          </a:p>
          <a:p>
            <a:pPr marL="628650" lvl="1" indent="-171450" fontAlgn="t">
              <a:buFont typeface="Arial" panose="020B0604020202020204" pitchFamily="34" charset="0"/>
              <a:buChar char="•"/>
            </a:pPr>
            <a:r>
              <a:rPr lang="en-GB" sz="1200" b="0" i="0" kern="1200" dirty="0">
                <a:solidFill>
                  <a:schemeClr val="tx1"/>
                </a:solidFill>
                <a:effectLst/>
                <a:latin typeface="+mn-lt"/>
                <a:ea typeface="+mn-ea"/>
                <a:cs typeface="+mn-cs"/>
              </a:rPr>
              <a:t>Stronger age verification at purchase and delivery and intoxication checks </a:t>
            </a:r>
            <a:endParaRPr lang="en-GB" sz="1200" b="0" i="0" kern="1200" dirty="0">
              <a:solidFill>
                <a:schemeClr val="tx1"/>
              </a:solidFill>
              <a:effectLst/>
              <a:latin typeface="+mn-lt"/>
              <a:ea typeface="Calibri"/>
              <a:cs typeface="Calibri"/>
            </a:endParaRPr>
          </a:p>
          <a:p>
            <a:pPr marL="628650" lvl="1" indent="-171450" fontAlgn="t">
              <a:buFont typeface="Arial" panose="020B0604020202020204" pitchFamily="34" charset="0"/>
              <a:buChar char="•"/>
            </a:pPr>
            <a:r>
              <a:rPr lang="en-GB" sz="1200" b="0" i="0" kern="1200" dirty="0">
                <a:solidFill>
                  <a:schemeClr val="tx1"/>
                </a:solidFill>
                <a:effectLst/>
                <a:latin typeface="+mn-lt"/>
                <a:ea typeface="+mn-ea"/>
                <a:cs typeface="+mn-cs"/>
              </a:rPr>
              <a:t>Limits on late-night delivery</a:t>
            </a:r>
            <a:endParaRPr lang="en-GB" sz="1200" b="0" i="0" kern="1200" dirty="0">
              <a:solidFill>
                <a:schemeClr val="tx1"/>
              </a:solidFill>
              <a:effectLst/>
              <a:latin typeface="+mn-lt"/>
              <a:ea typeface="Calibri"/>
              <a:cs typeface="Calibri"/>
            </a:endParaRPr>
          </a:p>
          <a:p>
            <a:pPr marL="628650" lvl="1" indent="-171450" fontAlgn="t">
              <a:buFont typeface="Arial" panose="020B0604020202020204" pitchFamily="34" charset="0"/>
              <a:buChar char="•"/>
            </a:pPr>
            <a:r>
              <a:rPr lang="en-GB" sz="1200" b="0" i="0" kern="1200" dirty="0">
                <a:solidFill>
                  <a:schemeClr val="tx1"/>
                </a:solidFill>
                <a:effectLst/>
                <a:latin typeface="+mn-lt"/>
                <a:ea typeface="+mn-ea"/>
                <a:cs typeface="+mn-cs"/>
              </a:rPr>
              <a:t>Caps on order quantities AND</a:t>
            </a:r>
            <a:endParaRPr lang="en-GB" sz="1200" b="0" i="0" kern="1200" dirty="0">
              <a:solidFill>
                <a:schemeClr val="tx1"/>
              </a:solidFill>
              <a:effectLst/>
              <a:latin typeface="+mn-lt"/>
              <a:ea typeface="Calibri"/>
              <a:cs typeface="Calibri"/>
            </a:endParaRPr>
          </a:p>
          <a:p>
            <a:pPr marL="628650" lvl="1" indent="-171450" fontAlgn="t">
              <a:buFont typeface="Arial" panose="020B0604020202020204" pitchFamily="34" charset="0"/>
              <a:buChar char="•"/>
            </a:pPr>
            <a:r>
              <a:rPr lang="en-GB" sz="1200" b="0" i="0" kern="1200" dirty="0">
                <a:solidFill>
                  <a:schemeClr val="tx1"/>
                </a:solidFill>
                <a:effectLst/>
                <a:latin typeface="+mn-lt"/>
                <a:ea typeface="+mn-ea"/>
                <a:cs typeface="+mn-cs"/>
              </a:rPr>
              <a:t>Tighter controls on digital marketing to vulnerable groups.</a:t>
            </a:r>
            <a:endParaRPr lang="en-GB" sz="1200" b="0" i="0" kern="1200" dirty="0">
              <a:solidFill>
                <a:schemeClr val="tx1"/>
              </a:solidFill>
              <a:effectLst/>
              <a:latin typeface="+mn-lt"/>
              <a:ea typeface="Calibri"/>
              <a:cs typeface="Calibri"/>
            </a:endParaRPr>
          </a:p>
          <a:p>
            <a:pPr marL="171450" indent="-171450" fontAlgn="t">
              <a:buFont typeface="Arial" panose="020B0604020202020204" pitchFamily="34" charset="0"/>
              <a:buChar char="•"/>
            </a:pPr>
            <a:r>
              <a:rPr lang="en-AU" sz="1200" kern="1200" dirty="0">
                <a:solidFill>
                  <a:schemeClr val="tx1"/>
                </a:solidFill>
                <a:effectLst/>
                <a:latin typeface="+mn-lt"/>
                <a:ea typeface="+mn-ea"/>
                <a:cs typeface="+mn-cs"/>
              </a:rPr>
              <a:t>In closing, there’s a clear bottom</a:t>
            </a:r>
            <a:r>
              <a:rPr lang="en-AU" dirty="0"/>
              <a:t> line</a:t>
            </a:r>
            <a:r>
              <a:rPr lang="en-AU" sz="1200" kern="1200" dirty="0">
                <a:solidFill>
                  <a:schemeClr val="tx1"/>
                </a:solidFill>
                <a:effectLst/>
                <a:latin typeface="+mn-lt"/>
                <a:ea typeface="+mn-ea"/>
                <a:cs typeface="+mn-cs"/>
              </a:rPr>
              <a:t>. </a:t>
            </a:r>
          </a:p>
          <a:p>
            <a:pPr marL="171450" indent="-171450" fontAlgn="t">
              <a:buFont typeface="Arial" panose="020B0604020202020204" pitchFamily="34" charset="0"/>
              <a:buChar char="•"/>
            </a:pPr>
            <a:r>
              <a:rPr lang="en-AU" sz="1200" kern="1200" dirty="0">
                <a:solidFill>
                  <a:schemeClr val="tx1"/>
                </a:solidFill>
                <a:effectLst/>
                <a:latin typeface="+mn-lt"/>
                <a:ea typeface="+mn-ea"/>
                <a:cs typeface="+mn-cs"/>
              </a:rPr>
              <a:t>Without further measures, alcohol delivery – now estimated to be used by 1 in 3 people by FARE - could undo years of public health protections built through bottle shop regulation. </a:t>
            </a:r>
            <a:endParaRPr lang="en-GB" sz="1200" b="0" i="0" kern="1200" dirty="0">
              <a:solidFill>
                <a:schemeClr val="tx1"/>
              </a:solidFill>
              <a:effectLst/>
              <a:latin typeface="+mn-lt"/>
              <a:ea typeface="+mn-ea"/>
              <a:cs typeface="+mn-cs"/>
            </a:endParaRPr>
          </a:p>
          <a:p>
            <a:endParaRPr lang="en-AU"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0FFD428-17D4-254E-A26C-AC8E9DB7BCF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007372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D8B36E-D7D6-8C18-1A3C-8C1F998FD9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D8C730B-989B-71D6-63F2-BBB8681C3B6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7346A66-D981-D0B2-072D-34DA1DC852D0}"/>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128D06F2-6EB5-9FD4-CACC-0F46A72842FA}"/>
              </a:ext>
            </a:extLst>
          </p:cNvPr>
          <p:cNvSpPr>
            <a:spLocks noGrp="1"/>
          </p:cNvSpPr>
          <p:nvPr>
            <p:ph type="sldNum" sz="quarter" idx="5"/>
          </p:nvPr>
        </p:nvSpPr>
        <p:spPr/>
        <p:txBody>
          <a:bodyPr/>
          <a:lstStyle/>
          <a:p>
            <a:fld id="{30FFD428-17D4-254E-A26C-AC8E9DB7BCF9}" type="slidenum">
              <a:rPr lang="en-US" smtClean="0"/>
              <a:t>15</a:t>
            </a:fld>
            <a:endParaRPr lang="en-US"/>
          </a:p>
        </p:txBody>
      </p:sp>
    </p:spTree>
    <p:extLst>
      <p:ext uri="{BB962C8B-B14F-4D97-AF65-F5344CB8AC3E}">
        <p14:creationId xmlns:p14="http://schemas.microsoft.com/office/powerpoint/2010/main" val="113649961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3.png"/><Relationship Id="rId7"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Master" Target="../slideMasters/slideMaster1.xml"/><Relationship Id="rId6" Type="http://schemas.microsoft.com/office/2007/relationships/hdphoto" Target="../media/hdphoto2.wdp"/><Relationship Id="rId5" Type="http://schemas.openxmlformats.org/officeDocument/2006/relationships/image" Target="../media/image4.png"/><Relationship Id="rId4" Type="http://schemas.microsoft.com/office/2007/relationships/hdphoto" Target="../media/hdphoto1.wdp"/></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6" Type="http://schemas.openxmlformats.org/officeDocument/2006/relationships/image" Target="../media/image2.png"/><Relationship Id="rId5" Type="http://schemas.openxmlformats.org/officeDocument/2006/relationships/image" Target="../media/image9.png"/><Relationship Id="rId4" Type="http://schemas.openxmlformats.org/officeDocument/2006/relationships/image" Target="../media/image8.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8" Type="http://schemas.microsoft.com/office/2007/relationships/hdphoto" Target="../media/hdphoto6.wdp"/><Relationship Id="rId3" Type="http://schemas.openxmlformats.org/officeDocument/2006/relationships/image" Target="../media/image12.png"/><Relationship Id="rId7" Type="http://schemas.openxmlformats.org/officeDocument/2006/relationships/image" Target="../media/image14.png"/><Relationship Id="rId2" Type="http://schemas.openxmlformats.org/officeDocument/2006/relationships/image" Target="../media/image11.png"/><Relationship Id="rId1" Type="http://schemas.openxmlformats.org/officeDocument/2006/relationships/slideMaster" Target="../slideMasters/slideMaster2.xml"/><Relationship Id="rId6" Type="http://schemas.microsoft.com/office/2007/relationships/hdphoto" Target="../media/hdphoto5.wdp"/><Relationship Id="rId5" Type="http://schemas.openxmlformats.org/officeDocument/2006/relationships/image" Target="../media/image13.png"/><Relationship Id="rId4" Type="http://schemas.microsoft.com/office/2007/relationships/hdphoto" Target="../media/hdphoto4.wdp"/></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Master" Target="../slideMasters/slideMaster2.xml"/><Relationship Id="rId6" Type="http://schemas.openxmlformats.org/officeDocument/2006/relationships/image" Target="../media/image11.png"/><Relationship Id="rId5" Type="http://schemas.openxmlformats.org/officeDocument/2006/relationships/image" Target="../media/image18.png"/><Relationship Id="rId4" Type="http://schemas.openxmlformats.org/officeDocument/2006/relationships/image" Target="../media/image17.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p:bg>
      <p:bgRef idx="1001">
        <a:schemeClr val="bg2"/>
      </p:bgRef>
    </p:bg>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979386" y="373886"/>
            <a:ext cx="1981478" cy="644210"/>
          </a:xfrm>
          <a:prstGeom prst="rect">
            <a:avLst/>
          </a:prstGeom>
        </p:spPr>
      </p:pic>
      <p:sp>
        <p:nvSpPr>
          <p:cNvPr id="17" name="Text Placeholder 16"/>
          <p:cNvSpPr>
            <a:spLocks noGrp="1"/>
          </p:cNvSpPr>
          <p:nvPr>
            <p:ph type="body" sz="quarter" idx="11" hasCustomPrompt="1"/>
          </p:nvPr>
        </p:nvSpPr>
        <p:spPr>
          <a:xfrm>
            <a:off x="527319" y="436275"/>
            <a:ext cx="5810250" cy="2169825"/>
          </a:xfrm>
          <a:prstGeom prst="rect">
            <a:avLst/>
          </a:prstGeom>
        </p:spPr>
        <p:txBody>
          <a:bodyPr wrap="square">
            <a:spAutoFit/>
          </a:bodyPr>
          <a:lstStyle>
            <a:lvl1pPr marL="0" indent="0">
              <a:buNone/>
              <a:defRPr sz="5000" b="1" i="0" baseline="0">
                <a:latin typeface="+mj-lt"/>
                <a:ea typeface="Gotham Rounded" charset="0"/>
                <a:cs typeface="Gotham Rounded" charset="0"/>
              </a:defRPr>
            </a:lvl1pPr>
          </a:lstStyle>
          <a:p>
            <a:pPr lvl="0"/>
            <a:r>
              <a:rPr lang="en-US"/>
              <a:t>Insert title here</a:t>
            </a:r>
            <a:br>
              <a:rPr lang="en-US"/>
            </a:br>
            <a:r>
              <a:rPr lang="en-US"/>
              <a:t>Gotham Rounded</a:t>
            </a:r>
            <a:br>
              <a:rPr lang="en-US"/>
            </a:br>
            <a:r>
              <a:rPr lang="en-US"/>
              <a:t>50pt</a:t>
            </a:r>
          </a:p>
        </p:txBody>
      </p:sp>
      <p:sp>
        <p:nvSpPr>
          <p:cNvPr id="26" name="Text Placeholder 24"/>
          <p:cNvSpPr>
            <a:spLocks noGrp="1"/>
          </p:cNvSpPr>
          <p:nvPr>
            <p:ph type="body" sz="quarter" idx="12" hasCustomPrompt="1"/>
          </p:nvPr>
        </p:nvSpPr>
        <p:spPr>
          <a:xfrm>
            <a:off x="576532" y="4133883"/>
            <a:ext cx="5761037" cy="1666875"/>
          </a:xfrm>
          <a:prstGeom prst="rect">
            <a:avLst/>
          </a:prstGeom>
        </p:spPr>
        <p:txBody>
          <a:bodyPr/>
          <a:lstStyle>
            <a:lvl1pPr marL="0" indent="0">
              <a:buNone/>
              <a:defRPr>
                <a:solidFill>
                  <a:srgbClr val="E83040"/>
                </a:solidFill>
                <a:latin typeface="+mj-lt"/>
                <a:ea typeface="GT Walsheim Regular" panose="02000503030000020003" pitchFamily="50" charset="0"/>
                <a:cs typeface="GT Walsheim Regular" panose="02000503030000020003" pitchFamily="50" charset="0"/>
              </a:defRPr>
            </a:lvl1pPr>
          </a:lstStyle>
          <a:p>
            <a:pPr lvl="0"/>
            <a:r>
              <a:rPr lang="en-US"/>
              <a:t>Topic of Presentation 28pt</a:t>
            </a:r>
          </a:p>
        </p:txBody>
      </p:sp>
    </p:spTree>
    <p:extLst>
      <p:ext uri="{BB962C8B-B14F-4D97-AF65-F5344CB8AC3E}">
        <p14:creationId xmlns:p14="http://schemas.microsoft.com/office/powerpoint/2010/main" val="2129306510"/>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4088">
          <p15:clr>
            <a:srgbClr val="FBAE40"/>
          </p15:clr>
        </p15:guide>
        <p15:guide id="2" pos="211">
          <p15:clr>
            <a:srgbClr val="FBAE40"/>
          </p15:clr>
        </p15:guide>
        <p15:guide id="3" pos="415">
          <p15:clr>
            <a:srgbClr val="FBAE40"/>
          </p15:clr>
        </p15:guide>
        <p15:guide id="4" orient="horz" pos="527">
          <p15:clr>
            <a:srgbClr val="FBAE40"/>
          </p15:clr>
        </p15:guide>
        <p15:guide id="5" orient="horz" pos="346"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s">
    <p:bg>
      <p:bgPr>
        <a:solidFill>
          <a:schemeClr val="bg1"/>
        </a:solidFill>
        <a:effectLst/>
      </p:bgPr>
    </p:bg>
    <p:spTree>
      <p:nvGrpSpPr>
        <p:cNvPr id="1" name=""/>
        <p:cNvGrpSpPr/>
        <p:nvPr/>
      </p:nvGrpSpPr>
      <p:grpSpPr>
        <a:xfrm>
          <a:off x="0" y="0"/>
          <a:ext cx="0" cy="0"/>
          <a:chOff x="0" y="0"/>
          <a:chExt cx="0" cy="0"/>
        </a:xfrm>
      </p:grpSpPr>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979907" y="373886"/>
            <a:ext cx="1982063" cy="644400"/>
          </a:xfrm>
          <a:prstGeom prst="rect">
            <a:avLst/>
          </a:prstGeom>
        </p:spPr>
      </p:pic>
      <p:grpSp>
        <p:nvGrpSpPr>
          <p:cNvPr id="4" name="Group 3">
            <a:extLst>
              <a:ext uri="{FF2B5EF4-FFF2-40B4-BE49-F238E27FC236}">
                <a16:creationId xmlns:a16="http://schemas.microsoft.com/office/drawing/2014/main" id="{8D6D2D82-C8D9-41C3-ADBE-DDF62C910CEF}"/>
              </a:ext>
            </a:extLst>
          </p:cNvPr>
          <p:cNvGrpSpPr/>
          <p:nvPr userDrawn="1"/>
        </p:nvGrpSpPr>
        <p:grpSpPr>
          <a:xfrm>
            <a:off x="7288000" y="878880"/>
            <a:ext cx="4673970" cy="5481905"/>
            <a:chOff x="7795606" y="878880"/>
            <a:chExt cx="4673970" cy="5481905"/>
          </a:xfrm>
        </p:grpSpPr>
        <p:pic>
          <p:nvPicPr>
            <p:cNvPr id="2" name="Picture 1"/>
            <p:cNvPicPr>
              <a:picLocks noChangeAspect="1"/>
            </p:cNvPicPr>
            <p:nvPr userDrawn="1"/>
          </p:nvPicPr>
          <p:blipFill rotWithShape="1">
            <a:blip r:embed="rId3">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rcRect l="69804" t="13039"/>
            <a:stretch/>
          </p:blipFill>
          <p:spPr>
            <a:xfrm rot="10800000">
              <a:off x="9432316" y="878880"/>
              <a:ext cx="3037260" cy="5481905"/>
            </a:xfrm>
            <a:prstGeom prst="rect">
              <a:avLst/>
            </a:prstGeom>
          </p:spPr>
        </p:pic>
        <p:pic>
          <p:nvPicPr>
            <p:cNvPr id="3" name="Picture 2"/>
            <p:cNvPicPr>
              <a:picLocks noChangeAspect="1"/>
            </p:cNvPicPr>
            <p:nvPr userDrawn="1"/>
          </p:nvPicPr>
          <p:blipFill>
            <a:blip r:embed="rId5">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a:xfrm rot="5400000">
              <a:off x="8130700" y="4754999"/>
              <a:ext cx="776598" cy="1446786"/>
            </a:xfrm>
            <a:prstGeom prst="rect">
              <a:avLst/>
            </a:prstGeom>
          </p:spPr>
        </p:pic>
        <p:pic>
          <p:nvPicPr>
            <p:cNvPr id="6" name="Picture 5"/>
            <p:cNvPicPr>
              <a:picLocks noChangeAspect="1"/>
            </p:cNvPicPr>
            <p:nvPr userDrawn="1"/>
          </p:nvPicPr>
          <p:blipFill>
            <a:blip r:embed="rId7">
              <a:extLst>
                <a:ext uri="{BEBA8EAE-BF5A-486C-A8C5-ECC9F3942E4B}">
                  <a14:imgProps xmlns:a14="http://schemas.microsoft.com/office/drawing/2010/main">
                    <a14:imgLayer r:embed="rId8">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8520896" y="2235981"/>
              <a:ext cx="531572" cy="586800"/>
            </a:xfrm>
            <a:prstGeom prst="rect">
              <a:avLst/>
            </a:prstGeom>
          </p:spPr>
        </p:pic>
      </p:grpSp>
    </p:spTree>
    <p:extLst>
      <p:ext uri="{BB962C8B-B14F-4D97-AF65-F5344CB8AC3E}">
        <p14:creationId xmlns:p14="http://schemas.microsoft.com/office/powerpoint/2010/main" val="84623537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4088">
          <p15:clr>
            <a:srgbClr val="FBAE40"/>
          </p15:clr>
        </p15:guide>
        <p15:guide id="2" pos="211">
          <p15:clr>
            <a:srgbClr val="FBAE40"/>
          </p15:clr>
        </p15:guide>
        <p15:guide id="3" pos="393" userDrawn="1">
          <p15:clr>
            <a:srgbClr val="FBAE40"/>
          </p15:clr>
        </p15:guide>
        <p15:guide id="4" orient="horz" pos="527">
          <p15:clr>
            <a:srgbClr val="FBAE40"/>
          </p15:clr>
        </p15:guide>
        <p15:guide id="5" orient="horz" pos="346">
          <p15:clr>
            <a:srgbClr val="FBAE40"/>
          </p15:clr>
        </p15:guide>
        <p15:guide id="6" orient="horz" pos="1003">
          <p15:clr>
            <a:srgbClr val="FBAE40"/>
          </p15:clr>
        </p15:guide>
        <p15:guide id="7" orient="horz" pos="3906">
          <p15:clr>
            <a:srgbClr val="FBAE40"/>
          </p15:clr>
        </p15:guide>
        <p15:guide id="8" pos="1413"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hapter Heading Grey">
    <p:bg>
      <p:bgRef idx="1001">
        <a:schemeClr val="bg2"/>
      </p:bgRef>
    </p:bg>
    <p:spTree>
      <p:nvGrpSpPr>
        <p:cNvPr id="1" name=""/>
        <p:cNvGrpSpPr/>
        <p:nvPr/>
      </p:nvGrpSpPr>
      <p:grpSpPr>
        <a:xfrm>
          <a:off x="0" y="0"/>
          <a:ext cx="0" cy="0"/>
          <a:chOff x="0" y="0"/>
          <a:chExt cx="0" cy="0"/>
        </a:xfrm>
      </p:grpSpPr>
      <p:sp>
        <p:nvSpPr>
          <p:cNvPr id="8" name="Text Placeholder 16"/>
          <p:cNvSpPr>
            <a:spLocks noGrp="1"/>
          </p:cNvSpPr>
          <p:nvPr>
            <p:ph type="body" sz="quarter" idx="11" hasCustomPrompt="1"/>
          </p:nvPr>
        </p:nvSpPr>
        <p:spPr>
          <a:xfrm>
            <a:off x="542317" y="435481"/>
            <a:ext cx="6513561" cy="1338828"/>
          </a:xfrm>
          <a:prstGeom prst="rect">
            <a:avLst/>
          </a:prstGeom>
        </p:spPr>
        <p:txBody>
          <a:bodyPr wrap="square">
            <a:spAutoFit/>
          </a:bodyPr>
          <a:lstStyle>
            <a:lvl1pPr marL="0" indent="0">
              <a:buNone/>
              <a:defRPr sz="4500" b="1" i="0" baseline="0">
                <a:latin typeface="+mj-lt"/>
                <a:ea typeface="Gotham Rounded" charset="0"/>
                <a:cs typeface="Gotham Rounded" charset="0"/>
              </a:defRPr>
            </a:lvl1pPr>
          </a:lstStyle>
          <a:p>
            <a:pPr lvl="0"/>
            <a:r>
              <a:rPr lang="en-US"/>
              <a:t>Chapter heading over one or two lines 45pt</a:t>
            </a:r>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979386" y="373886"/>
            <a:ext cx="1981478" cy="644210"/>
          </a:xfrm>
          <a:prstGeom prst="rect">
            <a:avLst/>
          </a:prstGeom>
        </p:spPr>
      </p:pic>
    </p:spTree>
    <p:extLst>
      <p:ext uri="{BB962C8B-B14F-4D97-AF65-F5344CB8AC3E}">
        <p14:creationId xmlns:p14="http://schemas.microsoft.com/office/powerpoint/2010/main" val="399562200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4088">
          <p15:clr>
            <a:srgbClr val="FBAE40"/>
          </p15:clr>
        </p15:guide>
        <p15:guide id="2" pos="211">
          <p15:clr>
            <a:srgbClr val="FBAE40"/>
          </p15:clr>
        </p15:guide>
        <p15:guide id="3" pos="415">
          <p15:clr>
            <a:srgbClr val="FBAE40"/>
          </p15:clr>
        </p15:guide>
        <p15:guide id="4" orient="horz" pos="527">
          <p15:clr>
            <a:srgbClr val="FBAE40"/>
          </p15:clr>
        </p15:guide>
        <p15:guide id="5" orient="horz" pos="346">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hapter Heading White">
    <p:bg>
      <p:bgPr>
        <a:solidFill>
          <a:schemeClr val="bg1"/>
        </a:solidFill>
        <a:effectLst/>
      </p:bgPr>
    </p:bg>
    <p:spTree>
      <p:nvGrpSpPr>
        <p:cNvPr id="1" name=""/>
        <p:cNvGrpSpPr/>
        <p:nvPr/>
      </p:nvGrpSpPr>
      <p:grpSpPr>
        <a:xfrm>
          <a:off x="0" y="0"/>
          <a:ext cx="0" cy="0"/>
          <a:chOff x="0" y="0"/>
          <a:chExt cx="0" cy="0"/>
        </a:xfrm>
      </p:grpSpPr>
      <p:sp>
        <p:nvSpPr>
          <p:cNvPr id="11" name="Text Placeholder 16"/>
          <p:cNvSpPr>
            <a:spLocks noGrp="1"/>
          </p:cNvSpPr>
          <p:nvPr>
            <p:ph type="body" sz="quarter" idx="11" hasCustomPrompt="1"/>
          </p:nvPr>
        </p:nvSpPr>
        <p:spPr>
          <a:xfrm>
            <a:off x="542317" y="435481"/>
            <a:ext cx="6513561" cy="1338828"/>
          </a:xfrm>
          <a:prstGeom prst="rect">
            <a:avLst/>
          </a:prstGeom>
        </p:spPr>
        <p:txBody>
          <a:bodyPr wrap="square">
            <a:spAutoFit/>
          </a:bodyPr>
          <a:lstStyle>
            <a:lvl1pPr marL="0" indent="0">
              <a:buNone/>
              <a:defRPr sz="4500" b="1" i="0" baseline="0">
                <a:latin typeface="+mj-lt"/>
                <a:ea typeface="Gotham Rounded" charset="0"/>
                <a:cs typeface="Gotham Rounded" charset="0"/>
              </a:defRPr>
            </a:lvl1pPr>
          </a:lstStyle>
          <a:p>
            <a:pPr lvl="0"/>
            <a:r>
              <a:rPr lang="en-US"/>
              <a:t>Chapter heading over one or two lines 45pt</a:t>
            </a:r>
          </a:p>
        </p:txBody>
      </p:sp>
      <p:pic>
        <p:nvPicPr>
          <p:cNvPr id="13" name="Picture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979386" y="373886"/>
            <a:ext cx="1981478" cy="644210"/>
          </a:xfrm>
          <a:prstGeom prst="rect">
            <a:avLst/>
          </a:prstGeom>
        </p:spPr>
      </p:pic>
    </p:spTree>
    <p:extLst>
      <p:ext uri="{BB962C8B-B14F-4D97-AF65-F5344CB8AC3E}">
        <p14:creationId xmlns:p14="http://schemas.microsoft.com/office/powerpoint/2010/main" val="1181622180"/>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4088">
          <p15:clr>
            <a:srgbClr val="FBAE40"/>
          </p15:clr>
        </p15:guide>
        <p15:guide id="2" pos="211">
          <p15:clr>
            <a:srgbClr val="FBAE40"/>
          </p15:clr>
        </p15:guide>
        <p15:guide id="3" pos="415">
          <p15:clr>
            <a:srgbClr val="FBAE40"/>
          </p15:clr>
        </p15:guide>
        <p15:guide id="4" orient="horz" pos="527">
          <p15:clr>
            <a:srgbClr val="FBAE40"/>
          </p15:clr>
        </p15:guide>
        <p15:guide id="5" orient="horz" pos="346"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apter Heading Grey">
    <p:bg>
      <p:bgRef idx="1001">
        <a:schemeClr val="bg2"/>
      </p:bgRef>
    </p:bg>
    <p:spTree>
      <p:nvGrpSpPr>
        <p:cNvPr id="1" name=""/>
        <p:cNvGrpSpPr/>
        <p:nvPr/>
      </p:nvGrpSpPr>
      <p:grpSpPr>
        <a:xfrm>
          <a:off x="0" y="0"/>
          <a:ext cx="0" cy="0"/>
          <a:chOff x="0" y="0"/>
          <a:chExt cx="0" cy="0"/>
        </a:xfrm>
      </p:grpSpPr>
      <p:sp>
        <p:nvSpPr>
          <p:cNvPr id="8" name="Text Placeholder 16"/>
          <p:cNvSpPr>
            <a:spLocks noGrp="1"/>
          </p:cNvSpPr>
          <p:nvPr>
            <p:ph type="body" sz="quarter" idx="11" hasCustomPrompt="1"/>
          </p:nvPr>
        </p:nvSpPr>
        <p:spPr>
          <a:xfrm>
            <a:off x="542317" y="435481"/>
            <a:ext cx="6513561" cy="1338828"/>
          </a:xfrm>
          <a:prstGeom prst="rect">
            <a:avLst/>
          </a:prstGeom>
        </p:spPr>
        <p:txBody>
          <a:bodyPr wrap="square">
            <a:spAutoFit/>
          </a:bodyPr>
          <a:lstStyle>
            <a:lvl1pPr marL="0" indent="0">
              <a:buNone/>
              <a:defRPr sz="4500" b="1" i="0" baseline="0">
                <a:latin typeface="+mj-lt"/>
                <a:ea typeface="Gotham Rounded" charset="0"/>
                <a:cs typeface="Gotham Rounded" charset="0"/>
              </a:defRPr>
            </a:lvl1pPr>
          </a:lstStyle>
          <a:p>
            <a:pPr lvl="0"/>
            <a:r>
              <a:rPr lang="en-US"/>
              <a:t>Chapter heading over one or two lines 45pt</a:t>
            </a:r>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979386" y="373886"/>
            <a:ext cx="1981478" cy="644210"/>
          </a:xfrm>
          <a:prstGeom prst="rect">
            <a:avLst/>
          </a:prstGeom>
        </p:spPr>
      </p:pic>
    </p:spTree>
    <p:extLst>
      <p:ext uri="{BB962C8B-B14F-4D97-AF65-F5344CB8AC3E}">
        <p14:creationId xmlns:p14="http://schemas.microsoft.com/office/powerpoint/2010/main" val="1874121380"/>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4088">
          <p15:clr>
            <a:srgbClr val="FBAE40"/>
          </p15:clr>
        </p15:guide>
        <p15:guide id="2" pos="211">
          <p15:clr>
            <a:srgbClr val="FBAE40"/>
          </p15:clr>
        </p15:guide>
        <p15:guide id="3" pos="415">
          <p15:clr>
            <a:srgbClr val="FBAE40"/>
          </p15:clr>
        </p15:guide>
        <p15:guide id="4" orient="horz" pos="527">
          <p15:clr>
            <a:srgbClr val="FBAE40"/>
          </p15:clr>
        </p15:guide>
        <p15:guide id="5" orient="horz" pos="346"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Chapter Heading White">
    <p:bg>
      <p:bgPr>
        <a:solidFill>
          <a:schemeClr val="bg1"/>
        </a:solidFill>
        <a:effectLst/>
      </p:bgPr>
    </p:bg>
    <p:spTree>
      <p:nvGrpSpPr>
        <p:cNvPr id="1" name=""/>
        <p:cNvGrpSpPr/>
        <p:nvPr/>
      </p:nvGrpSpPr>
      <p:grpSpPr>
        <a:xfrm>
          <a:off x="0" y="0"/>
          <a:ext cx="0" cy="0"/>
          <a:chOff x="0" y="0"/>
          <a:chExt cx="0" cy="0"/>
        </a:xfrm>
      </p:grpSpPr>
      <p:sp>
        <p:nvSpPr>
          <p:cNvPr id="11" name="Text Placeholder 16"/>
          <p:cNvSpPr>
            <a:spLocks noGrp="1"/>
          </p:cNvSpPr>
          <p:nvPr>
            <p:ph type="body" sz="quarter" idx="11" hasCustomPrompt="1"/>
          </p:nvPr>
        </p:nvSpPr>
        <p:spPr>
          <a:xfrm>
            <a:off x="542317" y="435481"/>
            <a:ext cx="6513561" cy="1338828"/>
          </a:xfrm>
          <a:prstGeom prst="rect">
            <a:avLst/>
          </a:prstGeom>
        </p:spPr>
        <p:txBody>
          <a:bodyPr wrap="square">
            <a:spAutoFit/>
          </a:bodyPr>
          <a:lstStyle>
            <a:lvl1pPr marL="0" indent="0">
              <a:buNone/>
              <a:defRPr sz="4500" b="1" i="0" baseline="0">
                <a:latin typeface="+mj-lt"/>
                <a:ea typeface="Gotham Rounded" charset="0"/>
                <a:cs typeface="Gotham Rounded" charset="0"/>
              </a:defRPr>
            </a:lvl1pPr>
          </a:lstStyle>
          <a:p>
            <a:pPr lvl="0"/>
            <a:r>
              <a:rPr lang="en-US"/>
              <a:t>Chapter heading over one or two lines 45pt</a:t>
            </a:r>
          </a:p>
        </p:txBody>
      </p:sp>
      <p:pic>
        <p:nvPicPr>
          <p:cNvPr id="13" name="Picture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979386" y="373886"/>
            <a:ext cx="1981478" cy="644210"/>
          </a:xfrm>
          <a:prstGeom prst="rect">
            <a:avLst/>
          </a:prstGeom>
        </p:spPr>
      </p:pic>
    </p:spTree>
    <p:extLst>
      <p:ext uri="{BB962C8B-B14F-4D97-AF65-F5344CB8AC3E}">
        <p14:creationId xmlns:p14="http://schemas.microsoft.com/office/powerpoint/2010/main" val="476020502"/>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4088">
          <p15:clr>
            <a:srgbClr val="FBAE40"/>
          </p15:clr>
        </p15:guide>
        <p15:guide id="2" pos="211">
          <p15:clr>
            <a:srgbClr val="FBAE40"/>
          </p15:clr>
        </p15:guide>
        <p15:guide id="3" pos="415">
          <p15:clr>
            <a:srgbClr val="FBAE40"/>
          </p15:clr>
        </p15:guide>
        <p15:guide id="4" orient="horz" pos="527">
          <p15:clr>
            <a:srgbClr val="FBAE40"/>
          </p15:clr>
        </p15:guide>
        <p15:guide id="5" orient="horz" pos="346">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Large Statement">
    <p:bg>
      <p:bgRef idx="1001">
        <a:schemeClr val="bg2"/>
      </p:bgRef>
    </p:bg>
    <p:spTree>
      <p:nvGrpSpPr>
        <p:cNvPr id="1" name=""/>
        <p:cNvGrpSpPr/>
        <p:nvPr/>
      </p:nvGrpSpPr>
      <p:grpSpPr>
        <a:xfrm>
          <a:off x="0" y="0"/>
          <a:ext cx="0" cy="0"/>
          <a:chOff x="0" y="0"/>
          <a:chExt cx="0" cy="0"/>
        </a:xfrm>
      </p:grpSpPr>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979386" y="373886"/>
            <a:ext cx="1981478" cy="644210"/>
          </a:xfrm>
          <a:prstGeom prst="rect">
            <a:avLst/>
          </a:prstGeom>
        </p:spPr>
      </p:pic>
    </p:spTree>
    <p:extLst>
      <p:ext uri="{BB962C8B-B14F-4D97-AF65-F5344CB8AC3E}">
        <p14:creationId xmlns:p14="http://schemas.microsoft.com/office/powerpoint/2010/main" val="30957774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4088">
          <p15:clr>
            <a:srgbClr val="FBAE40"/>
          </p15:clr>
        </p15:guide>
        <p15:guide id="2" pos="211">
          <p15:clr>
            <a:srgbClr val="FBAE40"/>
          </p15:clr>
        </p15:guide>
        <p15:guide id="3" pos="415">
          <p15:clr>
            <a:srgbClr val="FBAE40"/>
          </p15:clr>
        </p15:guide>
        <p15:guide id="4" orient="horz" pos="527">
          <p15:clr>
            <a:srgbClr val="FBAE40"/>
          </p15:clr>
        </p15:guide>
        <p15:guide id="5" orient="horz" pos="346">
          <p15:clr>
            <a:srgbClr val="FBAE40"/>
          </p15:clr>
        </p15:guide>
        <p15:guide id="6" orient="horz" pos="3339"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maller Statement">
    <p:bg>
      <p:bgRef idx="1001">
        <a:schemeClr val="bg2"/>
      </p:bgRef>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36065CB0-367A-467A-9FAA-4806A71BB7F7}"/>
              </a:ext>
            </a:extLst>
          </p:cNvPr>
          <p:cNvSpPr/>
          <p:nvPr userDrawn="1"/>
        </p:nvSpPr>
        <p:spPr>
          <a:xfrm>
            <a:off x="-1665027" y="-34519"/>
            <a:ext cx="10176680" cy="3965939"/>
          </a:xfrm>
          <a:prstGeom prst="roundRect">
            <a:avLst>
              <a:gd name="adj" fmla="val 50000"/>
            </a:avLst>
          </a:prstGeom>
          <a:solidFill>
            <a:srgbClr val="FDD65B"/>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07000"/>
              </a:lnSpc>
              <a:spcBef>
                <a:spcPts val="1800"/>
              </a:spcBef>
              <a:spcAft>
                <a:spcPts val="0"/>
              </a:spcAft>
            </a:pPr>
            <a:endParaRPr lang="en-AU" sz="1600" b="1" kern="0">
              <a:solidFill>
                <a:schemeClr val="tx1"/>
              </a:solidFill>
              <a:latin typeface="Century Gothic" panose="020B0502020202020204" pitchFamily="34" charset="0"/>
              <a:ea typeface="Times New Roman" panose="02020603050405020304" pitchFamily="18" charset="0"/>
              <a:cs typeface="Times New Roman" panose="02020603050405020304" pitchFamily="18" charset="0"/>
            </a:endParaRPr>
          </a:p>
        </p:txBody>
      </p:sp>
      <p:sp>
        <p:nvSpPr>
          <p:cNvPr id="11" name="Text Placeholder 16"/>
          <p:cNvSpPr>
            <a:spLocks noGrp="1"/>
          </p:cNvSpPr>
          <p:nvPr>
            <p:ph type="body" sz="quarter" idx="11" hasCustomPrompt="1"/>
          </p:nvPr>
        </p:nvSpPr>
        <p:spPr>
          <a:xfrm>
            <a:off x="593117" y="462006"/>
            <a:ext cx="7352003" cy="3416320"/>
          </a:xfrm>
          <a:prstGeom prst="rect">
            <a:avLst/>
          </a:prstGeom>
        </p:spPr>
        <p:txBody>
          <a:bodyPr wrap="square">
            <a:spAutoFit/>
          </a:bodyPr>
          <a:lstStyle>
            <a:lvl1pPr marL="0" indent="0">
              <a:buNone/>
              <a:defRPr sz="3000" b="1" i="0" baseline="0">
                <a:solidFill>
                  <a:schemeClr val="bg1"/>
                </a:solidFill>
                <a:latin typeface="+mj-lt"/>
                <a:ea typeface="Gotham Rounded" charset="0"/>
                <a:cs typeface="Gotham Rounded" charset="0"/>
              </a:defRPr>
            </a:lvl1pPr>
          </a:lstStyle>
          <a:p>
            <a:pPr lvl="0"/>
            <a:r>
              <a:rPr lang="en-US"/>
              <a:t>Smaller statement 30pt </a:t>
            </a:r>
            <a:r>
              <a:rPr lang="en-US" err="1"/>
              <a:t>Focussing</a:t>
            </a:r>
            <a:r>
              <a:rPr lang="en-US"/>
              <a:t> on a collaborative approach to the prevention of harm, we work with our partners in government, industry and the community to develop programs and initiatives which are grounded in evidence-based research, and help drive positive social change.</a:t>
            </a:r>
          </a:p>
        </p:txBody>
      </p:sp>
      <p:sp>
        <p:nvSpPr>
          <p:cNvPr id="14" name="Text Placeholder 16"/>
          <p:cNvSpPr>
            <a:spLocks noGrp="1"/>
          </p:cNvSpPr>
          <p:nvPr>
            <p:ph type="body" sz="quarter" idx="12" hasCustomPrompt="1"/>
          </p:nvPr>
        </p:nvSpPr>
        <p:spPr>
          <a:xfrm>
            <a:off x="575544" y="5300663"/>
            <a:ext cx="7210414" cy="341632"/>
          </a:xfrm>
          <a:prstGeom prst="rect">
            <a:avLst/>
          </a:prstGeom>
        </p:spPr>
        <p:txBody>
          <a:bodyPr wrap="square">
            <a:spAutoFit/>
          </a:bodyPr>
          <a:lstStyle>
            <a:lvl1pPr marL="0" indent="0">
              <a:buNone/>
              <a:defRPr sz="1800" b="0" i="0" baseline="0">
                <a:solidFill>
                  <a:srgbClr val="E83040"/>
                </a:solidFill>
                <a:latin typeface="+mj-lt"/>
                <a:ea typeface="GT Walsheim Regular" panose="02000503030000020003" pitchFamily="50" charset="0"/>
                <a:cs typeface="GT Walsheim Regular" panose="02000503030000020003" pitchFamily="50" charset="0"/>
              </a:defRPr>
            </a:lvl1pPr>
          </a:lstStyle>
          <a:p>
            <a:pPr lvl="0"/>
            <a:r>
              <a:rPr lang="en-US"/>
              <a:t>Author of quote, Context or position</a:t>
            </a:r>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979386" y="373886"/>
            <a:ext cx="1981478" cy="644210"/>
          </a:xfrm>
          <a:prstGeom prst="rect">
            <a:avLst/>
          </a:prstGeom>
        </p:spPr>
      </p:pic>
    </p:spTree>
    <p:extLst>
      <p:ext uri="{BB962C8B-B14F-4D97-AF65-F5344CB8AC3E}">
        <p14:creationId xmlns:p14="http://schemas.microsoft.com/office/powerpoint/2010/main" val="59011440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4088">
          <p15:clr>
            <a:srgbClr val="FBAE40"/>
          </p15:clr>
        </p15:guide>
        <p15:guide id="2" pos="211">
          <p15:clr>
            <a:srgbClr val="FBAE40"/>
          </p15:clr>
        </p15:guide>
        <p15:guide id="3" pos="415" userDrawn="1">
          <p15:clr>
            <a:srgbClr val="FBAE40"/>
          </p15:clr>
        </p15:guide>
        <p15:guide id="4" orient="horz" pos="527">
          <p15:clr>
            <a:srgbClr val="FBAE40"/>
          </p15:clr>
        </p15:guide>
        <p15:guide id="5" orient="horz" pos="346">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Main Bullet">
    <p:bg>
      <p:bgPr>
        <a:solidFill>
          <a:schemeClr val="bg1"/>
        </a:solidFill>
        <a:effectLst/>
      </p:bgPr>
    </p:bg>
    <p:spTree>
      <p:nvGrpSpPr>
        <p:cNvPr id="1" name=""/>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D4076706-C6BE-4D68-97FE-43F289DB793E}"/>
              </a:ext>
            </a:extLst>
          </p:cNvPr>
          <p:cNvSpPr/>
          <p:nvPr userDrawn="1"/>
        </p:nvSpPr>
        <p:spPr>
          <a:xfrm>
            <a:off x="-3002507" y="1360931"/>
            <a:ext cx="12512158" cy="4876095"/>
          </a:xfrm>
          <a:prstGeom prst="roundRect">
            <a:avLst>
              <a:gd name="adj" fmla="val 50000"/>
            </a:avLst>
          </a:prstGeom>
          <a:solidFill>
            <a:srgbClr val="66D1C6"/>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07000"/>
              </a:lnSpc>
              <a:spcBef>
                <a:spcPts val="1800"/>
              </a:spcBef>
              <a:spcAft>
                <a:spcPts val="0"/>
              </a:spcAft>
            </a:pPr>
            <a:endParaRPr lang="en-AU" sz="1600" b="1" kern="0">
              <a:solidFill>
                <a:schemeClr val="tx1"/>
              </a:solidFill>
              <a:latin typeface="Century Gothic" panose="020B0502020202020204" pitchFamily="34" charset="0"/>
              <a:ea typeface="Times New Roman" panose="02020603050405020304" pitchFamily="18" charset="0"/>
              <a:cs typeface="Times New Roman" panose="02020603050405020304" pitchFamily="18" charset="0"/>
            </a:endParaRPr>
          </a:p>
        </p:txBody>
      </p:sp>
      <p:sp>
        <p:nvSpPr>
          <p:cNvPr id="12" name="Text Placeholder 16"/>
          <p:cNvSpPr>
            <a:spLocks noGrp="1"/>
          </p:cNvSpPr>
          <p:nvPr>
            <p:ph type="body" sz="quarter" idx="11" hasCustomPrompt="1"/>
          </p:nvPr>
        </p:nvSpPr>
        <p:spPr>
          <a:xfrm>
            <a:off x="532157" y="426278"/>
            <a:ext cx="6513561" cy="715581"/>
          </a:xfrm>
          <a:prstGeom prst="rect">
            <a:avLst/>
          </a:prstGeom>
        </p:spPr>
        <p:txBody>
          <a:bodyPr wrap="square">
            <a:spAutoFit/>
          </a:bodyPr>
          <a:lstStyle>
            <a:lvl1pPr marL="0" indent="0">
              <a:buNone/>
              <a:defRPr sz="4500" b="1" i="0" baseline="0">
                <a:latin typeface="+mj-lt"/>
                <a:ea typeface="Gotham Rounded" charset="0"/>
                <a:cs typeface="Gotham Rounded" charset="0"/>
              </a:defRPr>
            </a:lvl1pPr>
          </a:lstStyle>
          <a:p>
            <a:pPr lvl="0"/>
            <a:r>
              <a:rPr lang="en-US"/>
              <a:t>Page Title 45pt</a:t>
            </a:r>
          </a:p>
        </p:txBody>
      </p:sp>
      <p:sp>
        <p:nvSpPr>
          <p:cNvPr id="15" name="Text Placeholder 16"/>
          <p:cNvSpPr>
            <a:spLocks noGrp="1"/>
          </p:cNvSpPr>
          <p:nvPr>
            <p:ph type="body" sz="quarter" idx="14" hasCustomPrompt="1"/>
          </p:nvPr>
        </p:nvSpPr>
        <p:spPr>
          <a:xfrm>
            <a:off x="658813" y="1617800"/>
            <a:ext cx="6386905" cy="3321422"/>
          </a:xfrm>
          <a:prstGeom prst="rect">
            <a:avLst/>
          </a:prstGeom>
        </p:spPr>
        <p:txBody>
          <a:bodyPr wrap="square">
            <a:spAutoFit/>
          </a:bodyPr>
          <a:lstStyle>
            <a:lvl1pPr marL="273050" indent="-273050">
              <a:buSzPct val="70000"/>
              <a:buFont typeface="Arial" charset="0"/>
              <a:buChar char="•"/>
              <a:tabLst/>
              <a:defRPr sz="3500" b="0" i="0" baseline="0">
                <a:solidFill>
                  <a:schemeClr val="bg1"/>
                </a:solidFill>
                <a:latin typeface="+mj-lt"/>
                <a:ea typeface="GT Walsheim Regular" panose="02000503030000020003" pitchFamily="50" charset="0"/>
                <a:cs typeface="GT Walsheim Regular" panose="02000503030000020003" pitchFamily="50" charset="0"/>
              </a:defRPr>
            </a:lvl1pPr>
            <a:lvl2pPr marL="685800" marR="0" indent="-228600" algn="l" defTabSz="914400" rtl="0" eaLnBrk="1" fontAlgn="auto" latinLnBrk="0" hangingPunct="1">
              <a:lnSpc>
                <a:spcPct val="90000"/>
              </a:lnSpc>
              <a:spcBef>
                <a:spcPts val="500"/>
              </a:spcBef>
              <a:spcAft>
                <a:spcPts val="0"/>
              </a:spcAft>
              <a:buClrTx/>
              <a:buSzPct val="70000"/>
              <a:buFont typeface="Arial"/>
              <a:buChar char="•"/>
              <a:tabLst/>
              <a:defRPr sz="3500" b="0" i="0">
                <a:solidFill>
                  <a:schemeClr val="bg1"/>
                </a:solidFill>
                <a:latin typeface="+mj-lt"/>
                <a:ea typeface="GT Walsheim Regular" panose="02000503030000020003" pitchFamily="50" charset="0"/>
                <a:cs typeface="GT Walsheim Regular" panose="02000503030000020003" pitchFamily="50" charset="0"/>
              </a:defRPr>
            </a:lvl2pPr>
            <a:lvl3pPr marL="914400" indent="0">
              <a:buNone/>
              <a:defRPr sz="3500" b="0" i="0">
                <a:solidFill>
                  <a:schemeClr val="bg1"/>
                </a:solidFill>
                <a:latin typeface="+mj-lt"/>
                <a:ea typeface="GT Walsheim Regular" panose="02000503030000020003" pitchFamily="50" charset="0"/>
                <a:cs typeface="GT Walsheim Regular" panose="02000503030000020003" pitchFamily="50" charset="0"/>
              </a:defRPr>
            </a:lvl3pPr>
            <a:lvl4pPr>
              <a:defRPr sz="3500" b="0" i="0">
                <a:solidFill>
                  <a:schemeClr val="bg1"/>
                </a:solidFill>
                <a:latin typeface="+mj-lt"/>
                <a:ea typeface="GT Walsheim Regular" panose="02000503030000020003" pitchFamily="50" charset="0"/>
                <a:cs typeface="GT Walsheim Regular" panose="02000503030000020003" pitchFamily="50" charset="0"/>
              </a:defRPr>
            </a:lvl4pPr>
            <a:lvl5pPr>
              <a:defRPr sz="3500" b="0" i="0">
                <a:solidFill>
                  <a:schemeClr val="bg1"/>
                </a:solidFill>
                <a:latin typeface="+mj-lt"/>
                <a:ea typeface="GT Walsheim Regular" panose="02000503030000020003" pitchFamily="50" charset="0"/>
                <a:cs typeface="GT Walsheim Regular" panose="02000503030000020003" pitchFamily="50" charset="0"/>
              </a:defRPr>
            </a:lvl5pPr>
          </a:lstStyle>
          <a:p>
            <a:pPr lvl="0"/>
            <a:r>
              <a:rPr lang="en-US"/>
              <a:t>Insert statement here</a:t>
            </a:r>
          </a:p>
          <a:p>
            <a:pPr lvl="1"/>
            <a:r>
              <a:rPr lang="en-US"/>
              <a:t>Insert statement here</a:t>
            </a:r>
          </a:p>
          <a:p>
            <a:pPr marL="1143000" marR="0" lvl="2" indent="-228600" algn="l" defTabSz="914400" rtl="0" eaLnBrk="1" fontAlgn="auto" latinLnBrk="0" hangingPunct="1">
              <a:lnSpc>
                <a:spcPct val="90000"/>
              </a:lnSpc>
              <a:spcBef>
                <a:spcPts val="500"/>
              </a:spcBef>
              <a:spcAft>
                <a:spcPts val="0"/>
              </a:spcAft>
              <a:buClrTx/>
              <a:buSzPct val="70000"/>
              <a:buFont typeface="Arial"/>
              <a:buChar char="•"/>
              <a:tabLst/>
              <a:defRPr/>
            </a:pPr>
            <a:r>
              <a:rPr lang="en-US"/>
              <a:t>Insert statement here</a:t>
            </a:r>
          </a:p>
          <a:p>
            <a:pPr marL="1600200" marR="0" lvl="3" indent="-228600" algn="l" defTabSz="914400" rtl="0" eaLnBrk="1" fontAlgn="auto" latinLnBrk="0" hangingPunct="1">
              <a:lnSpc>
                <a:spcPct val="90000"/>
              </a:lnSpc>
              <a:spcBef>
                <a:spcPts val="500"/>
              </a:spcBef>
              <a:spcAft>
                <a:spcPts val="0"/>
              </a:spcAft>
              <a:buClrTx/>
              <a:buSzPct val="70000"/>
              <a:buFont typeface="Arial"/>
              <a:buChar char="•"/>
              <a:tabLst/>
              <a:defRPr/>
            </a:pPr>
            <a:r>
              <a:rPr lang="en-US"/>
              <a:t>Insert statement</a:t>
            </a:r>
          </a:p>
          <a:p>
            <a:pPr marL="2057400" marR="0" lvl="4" indent="-228600" algn="l" defTabSz="914400" rtl="0" eaLnBrk="1" fontAlgn="auto" latinLnBrk="0" hangingPunct="1">
              <a:lnSpc>
                <a:spcPct val="90000"/>
              </a:lnSpc>
              <a:spcBef>
                <a:spcPts val="500"/>
              </a:spcBef>
              <a:spcAft>
                <a:spcPts val="0"/>
              </a:spcAft>
              <a:buClrTx/>
              <a:buSzPct val="70000"/>
              <a:buFont typeface="Arial"/>
              <a:buChar char="•"/>
              <a:tabLst/>
              <a:defRPr/>
            </a:pPr>
            <a:r>
              <a:rPr lang="en-US"/>
              <a:t>35pt GT </a:t>
            </a:r>
            <a:r>
              <a:rPr lang="en-US" err="1"/>
              <a:t>Walsheim</a:t>
            </a:r>
            <a:endParaRPr lang="en-US"/>
          </a:p>
          <a:p>
            <a:pPr lvl="1"/>
            <a:endParaRPr lang="en-US"/>
          </a:p>
        </p:txBody>
      </p:sp>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979386" y="373886"/>
            <a:ext cx="1981478" cy="644210"/>
          </a:xfrm>
          <a:prstGeom prst="rect">
            <a:avLst/>
          </a:prstGeom>
        </p:spPr>
      </p:pic>
    </p:spTree>
    <p:extLst>
      <p:ext uri="{BB962C8B-B14F-4D97-AF65-F5344CB8AC3E}">
        <p14:creationId xmlns:p14="http://schemas.microsoft.com/office/powerpoint/2010/main" val="26255219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4088">
          <p15:clr>
            <a:srgbClr val="FBAE40"/>
          </p15:clr>
        </p15:guide>
        <p15:guide id="2" pos="211">
          <p15:clr>
            <a:srgbClr val="FBAE40"/>
          </p15:clr>
        </p15:guide>
        <p15:guide id="3" pos="415">
          <p15:clr>
            <a:srgbClr val="FBAE40"/>
          </p15:clr>
        </p15:guide>
        <p15:guide id="4" orient="horz" pos="527">
          <p15:clr>
            <a:srgbClr val="FBAE40"/>
          </p15:clr>
        </p15:guide>
        <p15:guide id="5" orient="horz" pos="346">
          <p15:clr>
            <a:srgbClr val="FBAE40"/>
          </p15:clr>
        </p15:guide>
        <p15:guide id="6" orient="horz" pos="1003" userDrawn="1">
          <p15:clr>
            <a:srgbClr val="FBAE40"/>
          </p15:clr>
        </p15:guide>
        <p15:guide id="7" orient="horz" pos="3906"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Main Bullet Continued">
    <p:bg>
      <p:bgPr>
        <a:solidFill>
          <a:schemeClr val="bg1"/>
        </a:solidFill>
        <a:effectLst/>
      </p:bgPr>
    </p:bg>
    <p:spTree>
      <p:nvGrpSpPr>
        <p:cNvPr id="1" name=""/>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598DB5D4-FF4F-46D0-88AE-1D722E2D4A84}"/>
              </a:ext>
            </a:extLst>
          </p:cNvPr>
          <p:cNvSpPr/>
          <p:nvPr userDrawn="1"/>
        </p:nvSpPr>
        <p:spPr>
          <a:xfrm>
            <a:off x="-2227153" y="1360931"/>
            <a:ext cx="11736803" cy="4876095"/>
          </a:xfrm>
          <a:prstGeom prst="roundRect">
            <a:avLst>
              <a:gd name="adj" fmla="val 50000"/>
            </a:avLst>
          </a:prstGeom>
          <a:solidFill>
            <a:srgbClr val="67C6EC"/>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07000"/>
              </a:lnSpc>
              <a:spcBef>
                <a:spcPts val="1800"/>
              </a:spcBef>
              <a:spcAft>
                <a:spcPts val="0"/>
              </a:spcAft>
            </a:pPr>
            <a:endParaRPr lang="en-AU" sz="1600" b="1" kern="0">
              <a:solidFill>
                <a:schemeClr val="tx1"/>
              </a:solidFill>
              <a:latin typeface="Century Gothic" panose="020B0502020202020204" pitchFamily="34" charset="0"/>
              <a:ea typeface="Times New Roman" panose="02020603050405020304" pitchFamily="18" charset="0"/>
              <a:cs typeface="Times New Roman" panose="02020603050405020304" pitchFamily="18" charset="0"/>
            </a:endParaRPr>
          </a:p>
        </p:txBody>
      </p:sp>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979386" y="373886"/>
            <a:ext cx="1981478" cy="644210"/>
          </a:xfrm>
          <a:prstGeom prst="rect">
            <a:avLst/>
          </a:prstGeom>
        </p:spPr>
      </p:pic>
      <p:sp>
        <p:nvSpPr>
          <p:cNvPr id="12" name="Text Placeholder 16"/>
          <p:cNvSpPr>
            <a:spLocks noGrp="1"/>
          </p:cNvSpPr>
          <p:nvPr>
            <p:ph type="body" sz="quarter" idx="14" hasCustomPrompt="1"/>
          </p:nvPr>
        </p:nvSpPr>
        <p:spPr>
          <a:xfrm>
            <a:off x="658813" y="1617800"/>
            <a:ext cx="6386905" cy="3321422"/>
          </a:xfrm>
          <a:prstGeom prst="rect">
            <a:avLst/>
          </a:prstGeom>
        </p:spPr>
        <p:txBody>
          <a:bodyPr wrap="square">
            <a:spAutoFit/>
          </a:bodyPr>
          <a:lstStyle>
            <a:lvl1pPr marL="273050" indent="-273050">
              <a:buSzPct val="70000"/>
              <a:buFont typeface="Arial" charset="0"/>
              <a:buChar char="•"/>
              <a:tabLst/>
              <a:defRPr sz="3500" b="0" i="0" baseline="0">
                <a:solidFill>
                  <a:schemeClr val="bg1"/>
                </a:solidFill>
                <a:latin typeface="+mj-lt"/>
                <a:ea typeface="GT Walsheim Regular" panose="02000503030000020003" pitchFamily="50" charset="0"/>
                <a:cs typeface="GT Walsheim Regular" panose="02000503030000020003" pitchFamily="50" charset="0"/>
              </a:defRPr>
            </a:lvl1pPr>
            <a:lvl2pPr marL="685800" marR="0" indent="-228600" algn="l" defTabSz="914400" rtl="0" eaLnBrk="1" fontAlgn="auto" latinLnBrk="0" hangingPunct="1">
              <a:lnSpc>
                <a:spcPct val="90000"/>
              </a:lnSpc>
              <a:spcBef>
                <a:spcPts val="500"/>
              </a:spcBef>
              <a:spcAft>
                <a:spcPts val="0"/>
              </a:spcAft>
              <a:buClrTx/>
              <a:buSzPct val="70000"/>
              <a:buFont typeface="Arial"/>
              <a:buChar char="•"/>
              <a:tabLst/>
              <a:defRPr sz="3500" b="0" i="0">
                <a:solidFill>
                  <a:schemeClr val="bg1"/>
                </a:solidFill>
                <a:latin typeface="+mj-lt"/>
                <a:ea typeface="GT Walsheim Regular" panose="02000503030000020003" pitchFamily="50" charset="0"/>
                <a:cs typeface="GT Walsheim Regular" panose="02000503030000020003" pitchFamily="50" charset="0"/>
              </a:defRPr>
            </a:lvl2pPr>
            <a:lvl3pPr marL="914400" indent="0">
              <a:buNone/>
              <a:defRPr sz="3500" b="0" i="0">
                <a:solidFill>
                  <a:schemeClr val="bg1"/>
                </a:solidFill>
                <a:latin typeface="+mj-lt"/>
                <a:ea typeface="GT Walsheim Regular" panose="02000503030000020003" pitchFamily="50" charset="0"/>
                <a:cs typeface="GT Walsheim Regular" panose="02000503030000020003" pitchFamily="50" charset="0"/>
              </a:defRPr>
            </a:lvl3pPr>
            <a:lvl4pPr>
              <a:defRPr sz="3500" b="0" i="0">
                <a:solidFill>
                  <a:schemeClr val="bg1"/>
                </a:solidFill>
                <a:latin typeface="+mj-lt"/>
                <a:ea typeface="GT Walsheim Regular" panose="02000503030000020003" pitchFamily="50" charset="0"/>
                <a:cs typeface="GT Walsheim Regular" panose="02000503030000020003" pitchFamily="50" charset="0"/>
              </a:defRPr>
            </a:lvl4pPr>
            <a:lvl5pPr>
              <a:defRPr sz="3500" b="0" i="0">
                <a:solidFill>
                  <a:schemeClr val="bg1"/>
                </a:solidFill>
                <a:latin typeface="+mj-lt"/>
                <a:ea typeface="GT Walsheim Regular" panose="02000503030000020003" pitchFamily="50" charset="0"/>
                <a:cs typeface="GT Walsheim Regular" panose="02000503030000020003" pitchFamily="50" charset="0"/>
              </a:defRPr>
            </a:lvl5pPr>
          </a:lstStyle>
          <a:p>
            <a:pPr lvl="0"/>
            <a:r>
              <a:rPr lang="en-US"/>
              <a:t>Insert statement here</a:t>
            </a:r>
          </a:p>
          <a:p>
            <a:pPr lvl="1"/>
            <a:r>
              <a:rPr lang="en-US"/>
              <a:t>Insert statement here</a:t>
            </a:r>
          </a:p>
          <a:p>
            <a:pPr marL="1143000" marR="0" lvl="2" indent="-228600" algn="l" defTabSz="914400" rtl="0" eaLnBrk="1" fontAlgn="auto" latinLnBrk="0" hangingPunct="1">
              <a:lnSpc>
                <a:spcPct val="90000"/>
              </a:lnSpc>
              <a:spcBef>
                <a:spcPts val="500"/>
              </a:spcBef>
              <a:spcAft>
                <a:spcPts val="0"/>
              </a:spcAft>
              <a:buClrTx/>
              <a:buSzPct val="70000"/>
              <a:buFont typeface="Arial"/>
              <a:buChar char="•"/>
              <a:tabLst/>
              <a:defRPr/>
            </a:pPr>
            <a:r>
              <a:rPr lang="en-US"/>
              <a:t>Insert statement here</a:t>
            </a:r>
          </a:p>
          <a:p>
            <a:pPr marL="1600200" marR="0" lvl="3" indent="-228600" algn="l" defTabSz="914400" rtl="0" eaLnBrk="1" fontAlgn="auto" latinLnBrk="0" hangingPunct="1">
              <a:lnSpc>
                <a:spcPct val="90000"/>
              </a:lnSpc>
              <a:spcBef>
                <a:spcPts val="500"/>
              </a:spcBef>
              <a:spcAft>
                <a:spcPts val="0"/>
              </a:spcAft>
              <a:buClrTx/>
              <a:buSzPct val="70000"/>
              <a:buFont typeface="Arial"/>
              <a:buChar char="•"/>
              <a:tabLst/>
              <a:defRPr/>
            </a:pPr>
            <a:r>
              <a:rPr lang="en-US"/>
              <a:t>Insert statement</a:t>
            </a:r>
          </a:p>
          <a:p>
            <a:pPr marL="2057400" marR="0" lvl="4" indent="-228600" algn="l" defTabSz="914400" rtl="0" eaLnBrk="1" fontAlgn="auto" latinLnBrk="0" hangingPunct="1">
              <a:lnSpc>
                <a:spcPct val="90000"/>
              </a:lnSpc>
              <a:spcBef>
                <a:spcPts val="500"/>
              </a:spcBef>
              <a:spcAft>
                <a:spcPts val="0"/>
              </a:spcAft>
              <a:buClrTx/>
              <a:buSzPct val="70000"/>
              <a:buFont typeface="Arial"/>
              <a:buChar char="•"/>
              <a:tabLst/>
              <a:defRPr/>
            </a:pPr>
            <a:r>
              <a:rPr lang="en-US"/>
              <a:t>35pt GT </a:t>
            </a:r>
            <a:r>
              <a:rPr lang="en-US" err="1"/>
              <a:t>Walsheim</a:t>
            </a:r>
            <a:endParaRPr lang="en-US"/>
          </a:p>
          <a:p>
            <a:pPr lvl="1"/>
            <a:endParaRPr lang="en-US"/>
          </a:p>
        </p:txBody>
      </p:sp>
      <p:sp>
        <p:nvSpPr>
          <p:cNvPr id="6" name="Text Placeholder 16">
            <a:extLst>
              <a:ext uri="{FF2B5EF4-FFF2-40B4-BE49-F238E27FC236}">
                <a16:creationId xmlns:a16="http://schemas.microsoft.com/office/drawing/2014/main" id="{56DFAA07-BF08-4F9B-8BB4-004B33ECF7C5}"/>
              </a:ext>
            </a:extLst>
          </p:cNvPr>
          <p:cNvSpPr>
            <a:spLocks noGrp="1"/>
          </p:cNvSpPr>
          <p:nvPr>
            <p:ph type="body" sz="quarter" idx="11" hasCustomPrompt="1"/>
          </p:nvPr>
        </p:nvSpPr>
        <p:spPr>
          <a:xfrm>
            <a:off x="532157" y="426278"/>
            <a:ext cx="6513561" cy="715581"/>
          </a:xfrm>
          <a:prstGeom prst="rect">
            <a:avLst/>
          </a:prstGeom>
        </p:spPr>
        <p:txBody>
          <a:bodyPr wrap="square">
            <a:spAutoFit/>
          </a:bodyPr>
          <a:lstStyle>
            <a:lvl1pPr marL="0" indent="0">
              <a:buNone/>
              <a:defRPr sz="4500" b="1" i="0" baseline="0">
                <a:latin typeface="+mj-lt"/>
                <a:ea typeface="Gotham Rounded" charset="0"/>
                <a:cs typeface="Gotham Rounded" charset="0"/>
              </a:defRPr>
            </a:lvl1pPr>
          </a:lstStyle>
          <a:p>
            <a:pPr lvl="0"/>
            <a:r>
              <a:rPr lang="en-US"/>
              <a:t>Page Title 45pt</a:t>
            </a:r>
          </a:p>
        </p:txBody>
      </p:sp>
    </p:spTree>
    <p:extLst>
      <p:ext uri="{BB962C8B-B14F-4D97-AF65-F5344CB8AC3E}">
        <p14:creationId xmlns:p14="http://schemas.microsoft.com/office/powerpoint/2010/main" val="9866179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4088">
          <p15:clr>
            <a:srgbClr val="FBAE40"/>
          </p15:clr>
        </p15:guide>
        <p15:guide id="2" pos="211">
          <p15:clr>
            <a:srgbClr val="FBAE40"/>
          </p15:clr>
        </p15:guide>
        <p15:guide id="3" pos="415">
          <p15:clr>
            <a:srgbClr val="FBAE40"/>
          </p15:clr>
        </p15:guide>
        <p15:guide id="4" orient="horz" pos="527">
          <p15:clr>
            <a:srgbClr val="FBAE40"/>
          </p15:clr>
        </p15:guide>
        <p15:guide id="5" orient="horz" pos="346">
          <p15:clr>
            <a:srgbClr val="FBAE40"/>
          </p15:clr>
        </p15:guide>
        <p15:guide id="6" orient="horz" pos="1003">
          <p15:clr>
            <a:srgbClr val="FBAE40"/>
          </p15:clr>
        </p15:guide>
        <p15:guide id="7" orient="horz" pos="3906">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ulletted Page Two Columns">
    <p:spTree>
      <p:nvGrpSpPr>
        <p:cNvPr id="1" name=""/>
        <p:cNvGrpSpPr/>
        <p:nvPr/>
      </p:nvGrpSpPr>
      <p:grpSpPr>
        <a:xfrm>
          <a:off x="0" y="0"/>
          <a:ext cx="0" cy="0"/>
          <a:chOff x="0" y="0"/>
          <a:chExt cx="0" cy="0"/>
        </a:xfrm>
      </p:grpSpPr>
      <p:sp>
        <p:nvSpPr>
          <p:cNvPr id="10" name="Text Placeholder 16"/>
          <p:cNvSpPr>
            <a:spLocks noGrp="1"/>
          </p:cNvSpPr>
          <p:nvPr>
            <p:ph type="body" sz="quarter" idx="11" hasCustomPrompt="1"/>
          </p:nvPr>
        </p:nvSpPr>
        <p:spPr>
          <a:xfrm>
            <a:off x="532157" y="426278"/>
            <a:ext cx="5563843" cy="715581"/>
          </a:xfrm>
          <a:prstGeom prst="rect">
            <a:avLst/>
          </a:prstGeom>
        </p:spPr>
        <p:txBody>
          <a:bodyPr wrap="square">
            <a:spAutoFit/>
          </a:bodyPr>
          <a:lstStyle>
            <a:lvl1pPr marL="0" indent="0">
              <a:buNone/>
              <a:defRPr sz="4500" b="1" i="0" baseline="0">
                <a:latin typeface="+mj-lt"/>
                <a:ea typeface="Gotham Rounded" charset="0"/>
                <a:cs typeface="Gotham Rounded" charset="0"/>
              </a:defRPr>
            </a:lvl1pPr>
          </a:lstStyle>
          <a:p>
            <a:pPr lvl="0"/>
            <a:r>
              <a:rPr lang="en-US"/>
              <a:t>Page Title 45pt</a:t>
            </a:r>
          </a:p>
        </p:txBody>
      </p:sp>
      <p:pic>
        <p:nvPicPr>
          <p:cNvPr id="13" name="Picture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979386" y="373886"/>
            <a:ext cx="1981478" cy="644210"/>
          </a:xfrm>
          <a:prstGeom prst="rect">
            <a:avLst/>
          </a:prstGeom>
        </p:spPr>
      </p:pic>
      <p:sp>
        <p:nvSpPr>
          <p:cNvPr id="14" name="Text Placeholder 16"/>
          <p:cNvSpPr>
            <a:spLocks noGrp="1"/>
          </p:cNvSpPr>
          <p:nvPr>
            <p:ph type="body" sz="quarter" idx="14" hasCustomPrompt="1"/>
          </p:nvPr>
        </p:nvSpPr>
        <p:spPr>
          <a:xfrm>
            <a:off x="658813" y="1617800"/>
            <a:ext cx="8457891" cy="3334887"/>
          </a:xfrm>
          <a:prstGeom prst="rect">
            <a:avLst/>
          </a:prstGeom>
        </p:spPr>
        <p:txBody>
          <a:bodyPr wrap="square">
            <a:spAutoFit/>
          </a:bodyPr>
          <a:lstStyle>
            <a:lvl1pPr marL="273050" indent="-273050">
              <a:buSzPct val="70000"/>
              <a:buFont typeface="Arial" charset="0"/>
              <a:buChar char="•"/>
              <a:tabLst/>
              <a:defRPr sz="3500" b="0" i="0" baseline="0">
                <a:latin typeface="+mj-lt"/>
                <a:ea typeface="GT Walsheim Regular" panose="02000503030000020003" pitchFamily="50" charset="0"/>
                <a:cs typeface="GT Walsheim Regular" panose="02000503030000020003" pitchFamily="50" charset="0"/>
              </a:defRPr>
            </a:lvl1pPr>
            <a:lvl2pPr marL="685800" marR="0" indent="-228600" algn="l" defTabSz="914400" rtl="0" eaLnBrk="1" fontAlgn="auto" latinLnBrk="0" hangingPunct="1">
              <a:lnSpc>
                <a:spcPct val="90000"/>
              </a:lnSpc>
              <a:spcBef>
                <a:spcPts val="500"/>
              </a:spcBef>
              <a:spcAft>
                <a:spcPts val="0"/>
              </a:spcAft>
              <a:buClrTx/>
              <a:buSzPct val="70000"/>
              <a:buFont typeface="Arial"/>
              <a:buChar char="•"/>
              <a:tabLst/>
              <a:defRPr sz="3500" b="0" i="0">
                <a:latin typeface="+mj-lt"/>
                <a:ea typeface="GT Walsheim Regular" panose="02000503030000020003" pitchFamily="50" charset="0"/>
                <a:cs typeface="GT Walsheim Regular" panose="02000503030000020003" pitchFamily="50" charset="0"/>
              </a:defRPr>
            </a:lvl2pPr>
            <a:lvl3pPr marL="914400" indent="0">
              <a:buNone/>
              <a:defRPr sz="3500" b="0" i="0">
                <a:latin typeface="+mj-lt"/>
                <a:ea typeface="GT Walsheim Regular" panose="02000503030000020003" pitchFamily="50" charset="0"/>
                <a:cs typeface="GT Walsheim Regular" panose="02000503030000020003" pitchFamily="50" charset="0"/>
              </a:defRPr>
            </a:lvl3pPr>
            <a:lvl4pPr>
              <a:defRPr sz="3500" b="0" i="0">
                <a:latin typeface="+mj-lt"/>
                <a:ea typeface="GT Walsheim Regular" panose="02000503030000020003" pitchFamily="50" charset="0"/>
                <a:cs typeface="GT Walsheim Regular" panose="02000503030000020003" pitchFamily="50" charset="0"/>
              </a:defRPr>
            </a:lvl4pPr>
            <a:lvl5pPr>
              <a:defRPr sz="3500" b="0" i="0">
                <a:latin typeface="+mj-lt"/>
                <a:ea typeface="GT Walsheim Regular" panose="02000503030000020003" pitchFamily="50" charset="0"/>
                <a:cs typeface="GT Walsheim Regular" panose="02000503030000020003" pitchFamily="50" charset="0"/>
              </a:defRPr>
            </a:lvl5pPr>
          </a:lstStyle>
          <a:p>
            <a:pPr lvl="0"/>
            <a:r>
              <a:rPr lang="en-US"/>
              <a:t>Insert statement here</a:t>
            </a:r>
          </a:p>
          <a:p>
            <a:pPr lvl="1"/>
            <a:r>
              <a:rPr lang="en-US"/>
              <a:t>Insert statement here</a:t>
            </a:r>
          </a:p>
          <a:p>
            <a:pPr marL="1143000" marR="0" lvl="2" indent="-228600" algn="l" defTabSz="914400" rtl="0" eaLnBrk="1" fontAlgn="auto" latinLnBrk="0" hangingPunct="1">
              <a:lnSpc>
                <a:spcPct val="90000"/>
              </a:lnSpc>
              <a:spcBef>
                <a:spcPts val="500"/>
              </a:spcBef>
              <a:spcAft>
                <a:spcPts val="0"/>
              </a:spcAft>
              <a:buClrTx/>
              <a:buSzPct val="70000"/>
              <a:buFont typeface="Arial"/>
              <a:buChar char="•"/>
              <a:tabLst/>
              <a:defRPr/>
            </a:pPr>
            <a:r>
              <a:rPr lang="en-US"/>
              <a:t>Insert statement here</a:t>
            </a:r>
          </a:p>
          <a:p>
            <a:pPr marL="1600200" marR="0" lvl="3" indent="-228600" algn="l" defTabSz="914400" rtl="0" eaLnBrk="1" fontAlgn="auto" latinLnBrk="0" hangingPunct="1">
              <a:lnSpc>
                <a:spcPct val="90000"/>
              </a:lnSpc>
              <a:spcBef>
                <a:spcPts val="500"/>
              </a:spcBef>
              <a:spcAft>
                <a:spcPts val="0"/>
              </a:spcAft>
              <a:buClrTx/>
              <a:buSzPct val="70000"/>
              <a:buFont typeface="Arial"/>
              <a:buChar char="•"/>
              <a:tabLst/>
              <a:defRPr/>
            </a:pPr>
            <a:r>
              <a:rPr lang="en-US"/>
              <a:t>Insert statement</a:t>
            </a:r>
          </a:p>
          <a:p>
            <a:pPr marL="2057400" marR="0" lvl="4" indent="-228600" algn="l" defTabSz="914400" rtl="0" eaLnBrk="1" fontAlgn="auto" latinLnBrk="0" hangingPunct="1">
              <a:lnSpc>
                <a:spcPct val="90000"/>
              </a:lnSpc>
              <a:spcBef>
                <a:spcPts val="500"/>
              </a:spcBef>
              <a:spcAft>
                <a:spcPts val="0"/>
              </a:spcAft>
              <a:buClrTx/>
              <a:buSzPct val="70000"/>
              <a:buFont typeface="Arial"/>
              <a:buChar char="•"/>
              <a:tabLst/>
              <a:defRPr/>
            </a:pPr>
            <a:r>
              <a:rPr lang="en-US"/>
              <a:t>35pt GT </a:t>
            </a:r>
            <a:r>
              <a:rPr lang="en-US" err="1"/>
              <a:t>Walsheim</a:t>
            </a:r>
            <a:endParaRPr lang="en-US"/>
          </a:p>
          <a:p>
            <a:pPr lvl="1"/>
            <a:endParaRPr lang="en-US"/>
          </a:p>
        </p:txBody>
      </p:sp>
    </p:spTree>
    <p:extLst>
      <p:ext uri="{BB962C8B-B14F-4D97-AF65-F5344CB8AC3E}">
        <p14:creationId xmlns:p14="http://schemas.microsoft.com/office/powerpoint/2010/main" val="25472608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pos="415"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pecialty Small Statement">
    <p:spTree>
      <p:nvGrpSpPr>
        <p:cNvPr id="1" name=""/>
        <p:cNvGrpSpPr/>
        <p:nvPr/>
      </p:nvGrpSpPr>
      <p:grpSpPr>
        <a:xfrm>
          <a:off x="0" y="0"/>
          <a:ext cx="0" cy="0"/>
          <a:chOff x="0" y="0"/>
          <a:chExt cx="0" cy="0"/>
        </a:xfrm>
      </p:grpSpPr>
      <p:cxnSp>
        <p:nvCxnSpPr>
          <p:cNvPr id="19" name="Straight Connector 18"/>
          <p:cNvCxnSpPr/>
          <p:nvPr userDrawn="1"/>
        </p:nvCxnSpPr>
        <p:spPr>
          <a:xfrm flipV="1">
            <a:off x="6142300" y="6169312"/>
            <a:ext cx="252190" cy="1"/>
          </a:xfrm>
          <a:prstGeom prst="line">
            <a:avLst/>
          </a:prstGeom>
          <a:ln w="88900" cap="rnd">
            <a:solidFill>
              <a:schemeClr val="bg1"/>
            </a:solidFill>
            <a:prstDash val="sysDot"/>
            <a:round/>
          </a:ln>
        </p:spPr>
        <p:style>
          <a:lnRef idx="1">
            <a:schemeClr val="accent1"/>
          </a:lnRef>
          <a:fillRef idx="0">
            <a:schemeClr val="accent1"/>
          </a:fillRef>
          <a:effectRef idx="0">
            <a:schemeClr val="accent1"/>
          </a:effectRef>
          <a:fontRef idx="minor">
            <a:schemeClr val="tx1"/>
          </a:fontRef>
        </p:style>
      </p:cxn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5400000">
            <a:off x="-652285" y="1536164"/>
            <a:ext cx="2383200" cy="1259555"/>
          </a:xfrm>
          <a:prstGeom prst="rect">
            <a:avLst/>
          </a:prstGeom>
        </p:spPr>
      </p:pic>
      <p:pic>
        <p:nvPicPr>
          <p:cNvPr id="11" name="Picture 10"/>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69093" y="3357542"/>
            <a:ext cx="532800" cy="588156"/>
          </a:xfrm>
          <a:prstGeom prst="rect">
            <a:avLst/>
          </a:prstGeom>
        </p:spPr>
      </p:pic>
      <p:pic>
        <p:nvPicPr>
          <p:cNvPr id="13" name="Picture 12"/>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rot="5400000">
            <a:off x="2036987" y="2015957"/>
            <a:ext cx="776598" cy="1446786"/>
          </a:xfrm>
          <a:prstGeom prst="rect">
            <a:avLst/>
          </a:prstGeom>
        </p:spPr>
      </p:pic>
      <p:pic>
        <p:nvPicPr>
          <p:cNvPr id="16" name="Picture 15"/>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rot="5400000">
            <a:off x="3126215" y="3964322"/>
            <a:ext cx="2569680" cy="1548000"/>
          </a:xfrm>
          <a:prstGeom prst="rect">
            <a:avLst/>
          </a:prstGeom>
        </p:spPr>
      </p:pic>
      <p:pic>
        <p:nvPicPr>
          <p:cNvPr id="17" name="Picture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849898" y="1072356"/>
            <a:ext cx="532800" cy="588156"/>
          </a:xfrm>
          <a:prstGeom prst="rect">
            <a:avLst/>
          </a:prstGeom>
        </p:spPr>
      </p:pic>
      <p:pic>
        <p:nvPicPr>
          <p:cNvPr id="18" name="Picture 1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rot="10800000">
            <a:off x="2358078" y="4014929"/>
            <a:ext cx="776598" cy="1446786"/>
          </a:xfrm>
          <a:prstGeom prst="rect">
            <a:avLst/>
          </a:prstGeom>
        </p:spPr>
      </p:pic>
      <p:sp>
        <p:nvSpPr>
          <p:cNvPr id="21" name="Text Placeholder 16"/>
          <p:cNvSpPr>
            <a:spLocks noGrp="1"/>
          </p:cNvSpPr>
          <p:nvPr>
            <p:ph type="body" sz="quarter" idx="13" hasCustomPrompt="1"/>
          </p:nvPr>
        </p:nvSpPr>
        <p:spPr>
          <a:xfrm>
            <a:off x="5985523" y="1842274"/>
            <a:ext cx="5437187" cy="934871"/>
          </a:xfrm>
          <a:prstGeom prst="rect">
            <a:avLst/>
          </a:prstGeom>
        </p:spPr>
        <p:txBody>
          <a:bodyPr wrap="square">
            <a:spAutoFit/>
          </a:bodyPr>
          <a:lstStyle>
            <a:lvl1pPr marL="0" indent="0">
              <a:buSzPct val="70000"/>
              <a:buFont typeface="Arial" charset="0"/>
              <a:buNone/>
              <a:tabLst/>
              <a:defRPr sz="3000" b="0" i="0" baseline="0">
                <a:solidFill>
                  <a:schemeClr val="tx1"/>
                </a:solidFill>
                <a:latin typeface="+mn-lt"/>
                <a:ea typeface="GT Walsheim Regular" panose="02000503030000020003" pitchFamily="50" charset="0"/>
                <a:cs typeface="GT Walsheim Regular" panose="02000503030000020003" pitchFamily="50" charset="0"/>
              </a:defRPr>
            </a:lvl1pPr>
          </a:lstStyle>
          <a:p>
            <a:pPr lvl="0"/>
            <a:r>
              <a:rPr lang="en-US"/>
              <a:t>Lorem ipsum dolor 30pt</a:t>
            </a:r>
            <a:br>
              <a:rPr lang="en-US"/>
            </a:br>
            <a:endParaRPr lang="en-US"/>
          </a:p>
        </p:txBody>
      </p:sp>
      <p:sp>
        <p:nvSpPr>
          <p:cNvPr id="22" name="Text Placeholder 16"/>
          <p:cNvSpPr>
            <a:spLocks noGrp="1"/>
          </p:cNvSpPr>
          <p:nvPr>
            <p:ph type="body" sz="quarter" idx="14" hasCustomPrompt="1"/>
          </p:nvPr>
        </p:nvSpPr>
        <p:spPr>
          <a:xfrm>
            <a:off x="5985523" y="1080804"/>
            <a:ext cx="5437187" cy="519373"/>
          </a:xfrm>
          <a:prstGeom prst="rect">
            <a:avLst/>
          </a:prstGeom>
          <a:solidFill>
            <a:schemeClr val="bg1"/>
          </a:solidFill>
        </p:spPr>
        <p:txBody>
          <a:bodyPr wrap="square">
            <a:spAutoFit/>
          </a:bodyPr>
          <a:lstStyle>
            <a:lvl1pPr marL="0" indent="0">
              <a:buSzPct val="70000"/>
              <a:buFont typeface="Arial" charset="0"/>
              <a:buNone/>
              <a:tabLst/>
              <a:defRPr sz="3000" b="1" i="0" baseline="0">
                <a:solidFill>
                  <a:srgbClr val="E83040"/>
                </a:solidFill>
                <a:latin typeface="+mj-lt"/>
                <a:ea typeface="GT Walsheim Regular" panose="02000503030000020003" pitchFamily="50" charset="0"/>
                <a:cs typeface="GT Walsheim Regular" panose="02000503030000020003" pitchFamily="50" charset="0"/>
              </a:defRPr>
            </a:lvl1pPr>
          </a:lstStyle>
          <a:p>
            <a:pPr lvl="0"/>
            <a:r>
              <a:rPr lang="en-US"/>
              <a:t>Statement title</a:t>
            </a:r>
          </a:p>
        </p:txBody>
      </p:sp>
      <p:pic>
        <p:nvPicPr>
          <p:cNvPr id="20" name="Picture 19"/>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9979907" y="373886"/>
            <a:ext cx="1982063" cy="644400"/>
          </a:xfrm>
          <a:prstGeom prst="rect">
            <a:avLst/>
          </a:prstGeom>
        </p:spPr>
      </p:pic>
    </p:spTree>
    <p:extLst>
      <p:ext uri="{BB962C8B-B14F-4D97-AF65-F5344CB8AC3E}">
        <p14:creationId xmlns:p14="http://schemas.microsoft.com/office/powerpoint/2010/main" val="120863935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4088">
          <p15:clr>
            <a:srgbClr val="FBAE40"/>
          </p15:clr>
        </p15:guide>
        <p15:guide id="2" pos="211">
          <p15:clr>
            <a:srgbClr val="FBAE40"/>
          </p15:clr>
        </p15:guide>
        <p15:guide id="3" pos="415">
          <p15:clr>
            <a:srgbClr val="FBAE40"/>
          </p15:clr>
        </p15:guide>
        <p15:guide id="4" orient="horz" pos="527">
          <p15:clr>
            <a:srgbClr val="FBAE40"/>
          </p15:clr>
        </p15:guide>
        <p15:guide id="5" orient="horz" pos="346">
          <p15:clr>
            <a:srgbClr val="FBAE40"/>
          </p15:clr>
        </p15:guide>
        <p15:guide id="7" orient="horz" pos="3906">
          <p15:clr>
            <a:srgbClr val="FBAE40"/>
          </p15:clr>
        </p15:guide>
        <p15:guide id="8" pos="2933" userDrawn="1">
          <p15:clr>
            <a:srgbClr val="FBAE40"/>
          </p15:clr>
        </p15:guide>
        <p15:guide id="9" pos="3160" userDrawn="1">
          <p15:clr>
            <a:srgbClr val="FBAE40"/>
          </p15:clr>
        </p15:guide>
        <p15:guide id="10" orient="horz" pos="731" userDrawn="1">
          <p15:clr>
            <a:srgbClr val="FBAE40"/>
          </p15:clr>
        </p15:guide>
        <p15:guide id="11" pos="384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ext and Image">
    <p:spTree>
      <p:nvGrpSpPr>
        <p:cNvPr id="1" name=""/>
        <p:cNvGrpSpPr/>
        <p:nvPr/>
      </p:nvGrpSpPr>
      <p:grpSpPr>
        <a:xfrm>
          <a:off x="0" y="0"/>
          <a:ext cx="0" cy="0"/>
          <a:chOff x="0" y="0"/>
          <a:chExt cx="0" cy="0"/>
        </a:xfrm>
      </p:grpSpPr>
      <p:sp>
        <p:nvSpPr>
          <p:cNvPr id="3" name="Picture Placeholder 2"/>
          <p:cNvSpPr>
            <a:spLocks noGrp="1"/>
          </p:cNvSpPr>
          <p:nvPr>
            <p:ph type="pic" sz="quarter" idx="15" hasCustomPrompt="1"/>
          </p:nvPr>
        </p:nvSpPr>
        <p:spPr>
          <a:xfrm>
            <a:off x="6096000" y="0"/>
            <a:ext cx="6096000" cy="6858000"/>
          </a:xfrm>
          <a:prstGeom prst="rect">
            <a:avLst/>
          </a:prstGeom>
        </p:spPr>
        <p:txBody>
          <a:bodyPr anchor="ctr"/>
          <a:lstStyle>
            <a:lvl1pPr marL="0" indent="0" algn="ctr">
              <a:buNone/>
              <a:defRPr>
                <a:latin typeface="GT Walsheim Regular" panose="02000503030000020003" pitchFamily="50" charset="0"/>
                <a:ea typeface="GT Walsheim Regular" panose="02000503030000020003" pitchFamily="50" charset="0"/>
                <a:cs typeface="GT Walsheim Regular" panose="02000503030000020003" pitchFamily="50" charset="0"/>
              </a:defRPr>
            </a:lvl1pPr>
          </a:lstStyle>
          <a:p>
            <a:r>
              <a:rPr lang="en-US"/>
              <a:t>Insert Image</a:t>
            </a:r>
            <a:br>
              <a:rPr lang="en-US"/>
            </a:br>
            <a:r>
              <a:rPr lang="en-US"/>
              <a:t>in here</a:t>
            </a:r>
          </a:p>
        </p:txBody>
      </p:sp>
      <p:sp>
        <p:nvSpPr>
          <p:cNvPr id="5" name="Text Placeholder 16">
            <a:extLst>
              <a:ext uri="{FF2B5EF4-FFF2-40B4-BE49-F238E27FC236}">
                <a16:creationId xmlns:a16="http://schemas.microsoft.com/office/drawing/2014/main" id="{923556B1-0A47-4F5C-8FA6-891F53AA2C5F}"/>
              </a:ext>
            </a:extLst>
          </p:cNvPr>
          <p:cNvSpPr>
            <a:spLocks noGrp="1"/>
          </p:cNvSpPr>
          <p:nvPr>
            <p:ph type="body" sz="quarter" idx="11" hasCustomPrompt="1"/>
          </p:nvPr>
        </p:nvSpPr>
        <p:spPr>
          <a:xfrm>
            <a:off x="532157" y="426278"/>
            <a:ext cx="5563843" cy="715581"/>
          </a:xfrm>
          <a:prstGeom prst="rect">
            <a:avLst/>
          </a:prstGeom>
        </p:spPr>
        <p:txBody>
          <a:bodyPr wrap="square">
            <a:spAutoFit/>
          </a:bodyPr>
          <a:lstStyle>
            <a:lvl1pPr marL="0" indent="0">
              <a:buNone/>
              <a:defRPr sz="4500" b="1" i="0" baseline="0">
                <a:latin typeface="+mj-lt"/>
                <a:ea typeface="Gotham Rounded" charset="0"/>
                <a:cs typeface="Gotham Rounded" charset="0"/>
              </a:defRPr>
            </a:lvl1pPr>
          </a:lstStyle>
          <a:p>
            <a:pPr lvl="0"/>
            <a:r>
              <a:rPr lang="en-US"/>
              <a:t>Page Title 45pt</a:t>
            </a:r>
          </a:p>
        </p:txBody>
      </p:sp>
      <p:sp>
        <p:nvSpPr>
          <p:cNvPr id="6" name="Text Placeholder 16">
            <a:extLst>
              <a:ext uri="{FF2B5EF4-FFF2-40B4-BE49-F238E27FC236}">
                <a16:creationId xmlns:a16="http://schemas.microsoft.com/office/drawing/2014/main" id="{4C349D2C-A4F0-460E-9E58-4F2684E9BBC3}"/>
              </a:ext>
            </a:extLst>
          </p:cNvPr>
          <p:cNvSpPr>
            <a:spLocks noGrp="1"/>
          </p:cNvSpPr>
          <p:nvPr>
            <p:ph type="body" sz="quarter" idx="14" hasCustomPrompt="1"/>
          </p:nvPr>
        </p:nvSpPr>
        <p:spPr>
          <a:xfrm>
            <a:off x="532157" y="1617800"/>
            <a:ext cx="5291611" cy="1816523"/>
          </a:xfrm>
          <a:prstGeom prst="rect">
            <a:avLst/>
          </a:prstGeom>
        </p:spPr>
        <p:txBody>
          <a:bodyPr wrap="square">
            <a:spAutoFit/>
          </a:bodyPr>
          <a:lstStyle>
            <a:lvl1pPr marL="273050" indent="-273050">
              <a:buSzPct val="70000"/>
              <a:buFont typeface="Arial" charset="0"/>
              <a:buChar char="•"/>
              <a:tabLst/>
              <a:defRPr sz="3500" b="0" i="0" baseline="0">
                <a:latin typeface="+mj-lt"/>
                <a:ea typeface="GT Walsheim Regular" panose="02000503030000020003" pitchFamily="50" charset="0"/>
                <a:cs typeface="GT Walsheim Regular" panose="02000503030000020003" pitchFamily="50" charset="0"/>
              </a:defRPr>
            </a:lvl1pPr>
            <a:lvl2pPr marL="685800" marR="0" indent="-228600" algn="l" defTabSz="914400" rtl="0" eaLnBrk="1" fontAlgn="auto" latinLnBrk="0" hangingPunct="1">
              <a:lnSpc>
                <a:spcPct val="90000"/>
              </a:lnSpc>
              <a:spcBef>
                <a:spcPts val="500"/>
              </a:spcBef>
              <a:spcAft>
                <a:spcPts val="0"/>
              </a:spcAft>
              <a:buClrTx/>
              <a:buSzPct val="70000"/>
              <a:buFont typeface="Arial"/>
              <a:buChar char="•"/>
              <a:tabLst/>
              <a:defRPr sz="3500" b="0" i="0">
                <a:latin typeface="GT Walsheim Regular" panose="02000503030000020003" pitchFamily="50" charset="0"/>
                <a:ea typeface="GT Walsheim Regular" panose="02000503030000020003" pitchFamily="50" charset="0"/>
                <a:cs typeface="GT Walsheim Regular" panose="02000503030000020003" pitchFamily="50" charset="0"/>
              </a:defRPr>
            </a:lvl2pPr>
            <a:lvl3pPr marL="914400" indent="0">
              <a:buNone/>
              <a:defRPr sz="3500" b="0" i="0">
                <a:latin typeface="GT Walsheim Regular" panose="02000503030000020003" pitchFamily="50" charset="0"/>
                <a:ea typeface="GT Walsheim Regular" panose="02000503030000020003" pitchFamily="50" charset="0"/>
                <a:cs typeface="GT Walsheim Regular" panose="02000503030000020003" pitchFamily="50" charset="0"/>
              </a:defRPr>
            </a:lvl3pPr>
            <a:lvl4pPr>
              <a:defRPr sz="3500" b="0" i="0">
                <a:latin typeface="GT Walsheim Regular" panose="02000503030000020003" pitchFamily="50" charset="0"/>
                <a:ea typeface="GT Walsheim Regular" panose="02000503030000020003" pitchFamily="50" charset="0"/>
                <a:cs typeface="GT Walsheim Regular" panose="02000503030000020003" pitchFamily="50" charset="0"/>
              </a:defRPr>
            </a:lvl4pPr>
            <a:lvl5pPr>
              <a:defRPr sz="3500" b="0" i="0">
                <a:latin typeface="GT Walsheim Regular" panose="02000503030000020003" pitchFamily="50" charset="0"/>
                <a:ea typeface="GT Walsheim Regular" panose="02000503030000020003" pitchFamily="50" charset="0"/>
                <a:cs typeface="GT Walsheim Regular" panose="02000503030000020003" pitchFamily="50" charset="0"/>
              </a:defRPr>
            </a:lvl5pPr>
          </a:lstStyle>
          <a:p>
            <a:pPr lvl="0"/>
            <a:r>
              <a:rPr lang="en-US"/>
              <a:t>Text</a:t>
            </a:r>
          </a:p>
          <a:p>
            <a:pPr lvl="0"/>
            <a:r>
              <a:rPr lang="en-US"/>
              <a:t>Text</a:t>
            </a:r>
          </a:p>
          <a:p>
            <a:pPr lvl="0"/>
            <a:r>
              <a:rPr lang="en-US"/>
              <a:t>Text</a:t>
            </a:r>
          </a:p>
        </p:txBody>
      </p:sp>
    </p:spTree>
    <p:extLst>
      <p:ext uri="{BB962C8B-B14F-4D97-AF65-F5344CB8AC3E}">
        <p14:creationId xmlns:p14="http://schemas.microsoft.com/office/powerpoint/2010/main" val="1748344321"/>
      </p:ext>
    </p:extLst>
  </p:cSld>
  <p:clrMapOvr>
    <a:masterClrMapping/>
  </p:clrMapOvr>
  <p:extLst>
    <p:ext uri="{DCECCB84-F9BA-43D5-87BE-67443E8EF086}">
      <p15:sldGuideLst xmlns:p15="http://schemas.microsoft.com/office/powerpoint/2012/main">
        <p15:guide id="1" orient="horz" pos="2183" userDrawn="1">
          <p15:clr>
            <a:srgbClr val="FBAE40"/>
          </p15:clr>
        </p15:guide>
        <p15:guide id="2" pos="3840">
          <p15:clr>
            <a:srgbClr val="FBAE40"/>
          </p15:clr>
        </p15:guide>
        <p15:guide id="3" pos="3659"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ack Page—Thank You">
    <p:bg>
      <p:bgRef idx="1001">
        <a:schemeClr val="bg2"/>
      </p:bgRef>
    </p:bg>
    <p:spTree>
      <p:nvGrpSpPr>
        <p:cNvPr id="1" name=""/>
        <p:cNvGrpSpPr/>
        <p:nvPr/>
      </p:nvGrpSpPr>
      <p:grpSpPr>
        <a:xfrm>
          <a:off x="0" y="0"/>
          <a:ext cx="0" cy="0"/>
          <a:chOff x="0" y="0"/>
          <a:chExt cx="0" cy="0"/>
        </a:xfrm>
      </p:grpSpPr>
      <p:sp>
        <p:nvSpPr>
          <p:cNvPr id="17" name="Text Placeholder 16"/>
          <p:cNvSpPr>
            <a:spLocks noGrp="1"/>
          </p:cNvSpPr>
          <p:nvPr>
            <p:ph type="body" sz="quarter" idx="11" hasCustomPrompt="1"/>
          </p:nvPr>
        </p:nvSpPr>
        <p:spPr>
          <a:xfrm>
            <a:off x="527319" y="436275"/>
            <a:ext cx="5253355" cy="784830"/>
          </a:xfrm>
          <a:prstGeom prst="rect">
            <a:avLst/>
          </a:prstGeom>
        </p:spPr>
        <p:txBody>
          <a:bodyPr>
            <a:spAutoFit/>
          </a:bodyPr>
          <a:lstStyle>
            <a:lvl1pPr marL="0" indent="0">
              <a:buNone/>
              <a:defRPr sz="5000" b="1" i="0" baseline="0">
                <a:latin typeface="+mj-lt"/>
                <a:ea typeface="Gotham Rounded" charset="0"/>
                <a:cs typeface="Gotham Rounded" charset="0"/>
              </a:defRPr>
            </a:lvl1pPr>
          </a:lstStyle>
          <a:p>
            <a:pPr lvl="0"/>
            <a:r>
              <a:rPr lang="en-US"/>
              <a:t>Thank you</a:t>
            </a:r>
          </a:p>
        </p:txBody>
      </p:sp>
      <p:sp>
        <p:nvSpPr>
          <p:cNvPr id="26" name="Text Placeholder 24"/>
          <p:cNvSpPr>
            <a:spLocks noGrp="1"/>
          </p:cNvSpPr>
          <p:nvPr>
            <p:ph type="body" sz="quarter" idx="12" hasCustomPrompt="1"/>
          </p:nvPr>
        </p:nvSpPr>
        <p:spPr>
          <a:xfrm>
            <a:off x="576532" y="4133883"/>
            <a:ext cx="5761037" cy="1666875"/>
          </a:xfrm>
          <a:prstGeom prst="rect">
            <a:avLst/>
          </a:prstGeom>
        </p:spPr>
        <p:txBody>
          <a:bodyPr/>
          <a:lstStyle>
            <a:lvl1pPr marL="0" indent="0">
              <a:buNone/>
              <a:defRPr baseline="0">
                <a:solidFill>
                  <a:srgbClr val="E83040"/>
                </a:solidFill>
                <a:latin typeface="+mj-lt"/>
                <a:ea typeface="GT Walsheim Regular" panose="02000503030000020003" pitchFamily="50" charset="0"/>
                <a:cs typeface="GT Walsheim Regular" panose="02000503030000020003" pitchFamily="50" charset="0"/>
              </a:defRPr>
            </a:lvl1pPr>
          </a:lstStyle>
          <a:p>
            <a:pPr lvl="0"/>
            <a:r>
              <a:rPr lang="en-US"/>
              <a:t>Parting message </a:t>
            </a:r>
            <a:r>
              <a:rPr lang="en-US" err="1"/>
              <a:t>i.e</a:t>
            </a:r>
            <a:r>
              <a:rPr lang="en-US"/>
              <a:t> contact details or ’over to you</a:t>
            </a:r>
            <a:r>
              <a:rPr lang="is-IS"/>
              <a:t>…’</a:t>
            </a:r>
            <a:r>
              <a:rPr lang="en-US"/>
              <a:t>  </a:t>
            </a:r>
          </a:p>
        </p:txBody>
      </p:sp>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979386" y="373886"/>
            <a:ext cx="1981478" cy="644210"/>
          </a:xfrm>
          <a:prstGeom prst="rect">
            <a:avLst/>
          </a:prstGeom>
        </p:spPr>
      </p:pic>
    </p:spTree>
    <p:extLst>
      <p:ext uri="{BB962C8B-B14F-4D97-AF65-F5344CB8AC3E}">
        <p14:creationId xmlns:p14="http://schemas.microsoft.com/office/powerpoint/2010/main" val="111388617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4088">
          <p15:clr>
            <a:srgbClr val="FBAE40"/>
          </p15:clr>
        </p15:guide>
        <p15:guide id="2" pos="211">
          <p15:clr>
            <a:srgbClr val="FBAE40"/>
          </p15:clr>
        </p15:guide>
        <p15:guide id="3" pos="415">
          <p15:clr>
            <a:srgbClr val="FBAE40"/>
          </p15:clr>
        </p15:guide>
        <p15:guide id="4" orient="horz" pos="527">
          <p15:clr>
            <a:srgbClr val="FBAE40"/>
          </p15:clr>
        </p15:guide>
        <p15:guide id="5" orient="horz" pos="346">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Landing Page">
    <p:bg>
      <p:bgPr>
        <a:solidFill>
          <a:schemeClr val="bg1"/>
        </a:solidFill>
        <a:effectLst/>
      </p:bgPr>
    </p:bg>
    <p:spTree>
      <p:nvGrpSpPr>
        <p:cNvPr id="1" name=""/>
        <p:cNvGrpSpPr/>
        <p:nvPr/>
      </p:nvGrpSpPr>
      <p:grpSpPr>
        <a:xfrm>
          <a:off x="0" y="0"/>
          <a:ext cx="0" cy="0"/>
          <a:chOff x="0" y="0"/>
          <a:chExt cx="0" cy="0"/>
        </a:xfrm>
      </p:grpSpPr>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978118" y="2048718"/>
            <a:ext cx="8197689" cy="2665198"/>
          </a:xfrm>
          <a:prstGeom prst="rect">
            <a:avLst/>
          </a:prstGeom>
        </p:spPr>
      </p:pic>
    </p:spTree>
    <p:extLst>
      <p:ext uri="{BB962C8B-B14F-4D97-AF65-F5344CB8AC3E}">
        <p14:creationId xmlns:p14="http://schemas.microsoft.com/office/powerpoint/2010/main" val="16019225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4088">
          <p15:clr>
            <a:srgbClr val="FBAE40"/>
          </p15:clr>
        </p15:guide>
        <p15:guide id="2" pos="211">
          <p15:clr>
            <a:srgbClr val="FBAE40"/>
          </p15:clr>
        </p15:guide>
        <p15:guide id="3" pos="415">
          <p15:clr>
            <a:srgbClr val="FBAE40"/>
          </p15:clr>
        </p15:guide>
        <p15:guide id="4" orient="horz" pos="527">
          <p15:clr>
            <a:srgbClr val="FBAE40"/>
          </p15:clr>
        </p15:guide>
        <p15:guide id="5" orient="horz" pos="346">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5/10/2026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48484328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Title">
    <p:bg>
      <p:bgRef idx="1001">
        <a:schemeClr val="bg2"/>
      </p:bgRef>
    </p:bg>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79386" y="373886"/>
            <a:ext cx="1981478" cy="644210"/>
          </a:xfrm>
          <a:prstGeom prst="rect">
            <a:avLst/>
          </a:prstGeom>
        </p:spPr>
      </p:pic>
      <p:sp>
        <p:nvSpPr>
          <p:cNvPr id="17" name="Text Placeholder 16"/>
          <p:cNvSpPr>
            <a:spLocks noGrp="1"/>
          </p:cNvSpPr>
          <p:nvPr>
            <p:ph type="body" sz="quarter" idx="11" hasCustomPrompt="1"/>
          </p:nvPr>
        </p:nvSpPr>
        <p:spPr>
          <a:xfrm>
            <a:off x="527319" y="436275"/>
            <a:ext cx="5810250" cy="2169825"/>
          </a:xfrm>
          <a:prstGeom prst="rect">
            <a:avLst/>
          </a:prstGeom>
        </p:spPr>
        <p:txBody>
          <a:bodyPr wrap="square">
            <a:spAutoFit/>
          </a:bodyPr>
          <a:lstStyle>
            <a:lvl1pPr marL="0" indent="0">
              <a:buNone/>
              <a:defRPr sz="5000" b="1" i="0" baseline="0">
                <a:latin typeface="+mj-lt"/>
                <a:ea typeface="Gotham Rounded" charset="0"/>
                <a:cs typeface="Gotham Rounded" charset="0"/>
              </a:defRPr>
            </a:lvl1pPr>
          </a:lstStyle>
          <a:p>
            <a:pPr lvl="0"/>
            <a:r>
              <a:rPr lang="en-US"/>
              <a:t>Insert title here</a:t>
            </a:r>
            <a:br>
              <a:rPr lang="en-US"/>
            </a:br>
            <a:r>
              <a:rPr lang="en-US"/>
              <a:t>Gotham Rounded</a:t>
            </a:r>
            <a:br>
              <a:rPr lang="en-US"/>
            </a:br>
            <a:r>
              <a:rPr lang="en-US"/>
              <a:t>50pt</a:t>
            </a:r>
          </a:p>
        </p:txBody>
      </p:sp>
      <p:sp>
        <p:nvSpPr>
          <p:cNvPr id="26" name="Text Placeholder 24"/>
          <p:cNvSpPr>
            <a:spLocks noGrp="1"/>
          </p:cNvSpPr>
          <p:nvPr>
            <p:ph type="body" sz="quarter" idx="12" hasCustomPrompt="1"/>
          </p:nvPr>
        </p:nvSpPr>
        <p:spPr>
          <a:xfrm>
            <a:off x="576532" y="4133883"/>
            <a:ext cx="5761037" cy="1666875"/>
          </a:xfrm>
          <a:prstGeom prst="rect">
            <a:avLst/>
          </a:prstGeom>
        </p:spPr>
        <p:txBody>
          <a:bodyPr/>
          <a:lstStyle>
            <a:lvl1pPr marL="0" indent="0">
              <a:buNone/>
              <a:defRPr>
                <a:solidFill>
                  <a:srgbClr val="E83040"/>
                </a:solidFill>
                <a:latin typeface="+mj-lt"/>
                <a:ea typeface="GT Walsheim Regular" panose="02000503030000020003" pitchFamily="50" charset="0"/>
                <a:cs typeface="GT Walsheim Regular" panose="02000503030000020003" pitchFamily="50" charset="0"/>
              </a:defRPr>
            </a:lvl1pPr>
          </a:lstStyle>
          <a:p>
            <a:pPr lvl="0"/>
            <a:r>
              <a:rPr lang="en-US"/>
              <a:t>Topic of Presentation 28pt</a:t>
            </a:r>
          </a:p>
        </p:txBody>
      </p:sp>
    </p:spTree>
    <p:extLst>
      <p:ext uri="{BB962C8B-B14F-4D97-AF65-F5344CB8AC3E}">
        <p14:creationId xmlns:p14="http://schemas.microsoft.com/office/powerpoint/2010/main" val="90145765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4088">
          <p15:clr>
            <a:srgbClr val="FBAE40"/>
          </p15:clr>
        </p15:guide>
        <p15:guide id="2" pos="211">
          <p15:clr>
            <a:srgbClr val="FBAE40"/>
          </p15:clr>
        </p15:guide>
        <p15:guide id="3" pos="415">
          <p15:clr>
            <a:srgbClr val="FBAE40"/>
          </p15:clr>
        </p15:guide>
        <p15:guide id="4" orient="horz" pos="527">
          <p15:clr>
            <a:srgbClr val="FBAE40"/>
          </p15:clr>
        </p15:guide>
        <p15:guide id="5" orient="horz" pos="346">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ntents">
    <p:bg>
      <p:bgPr>
        <a:solidFill>
          <a:schemeClr val="bg1"/>
        </a:solidFill>
        <a:effectLst/>
      </p:bgPr>
    </p:bg>
    <p:spTree>
      <p:nvGrpSpPr>
        <p:cNvPr id="1" name=""/>
        <p:cNvGrpSpPr/>
        <p:nvPr/>
      </p:nvGrpSpPr>
      <p:grpSpPr>
        <a:xfrm>
          <a:off x="0" y="0"/>
          <a:ext cx="0" cy="0"/>
          <a:chOff x="0" y="0"/>
          <a:chExt cx="0" cy="0"/>
        </a:xfrm>
      </p:grpSpPr>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79907" y="373886"/>
            <a:ext cx="1982063" cy="644400"/>
          </a:xfrm>
          <a:prstGeom prst="rect">
            <a:avLst/>
          </a:prstGeom>
        </p:spPr>
      </p:pic>
      <p:grpSp>
        <p:nvGrpSpPr>
          <p:cNvPr id="4" name="Group 3">
            <a:extLst>
              <a:ext uri="{FF2B5EF4-FFF2-40B4-BE49-F238E27FC236}">
                <a16:creationId xmlns:a16="http://schemas.microsoft.com/office/drawing/2014/main" id="{8D6D2D82-C8D9-41C3-ADBE-DDF62C910CEF}"/>
              </a:ext>
            </a:extLst>
          </p:cNvPr>
          <p:cNvGrpSpPr/>
          <p:nvPr userDrawn="1"/>
        </p:nvGrpSpPr>
        <p:grpSpPr>
          <a:xfrm>
            <a:off x="7288000" y="878880"/>
            <a:ext cx="4673970" cy="5481905"/>
            <a:chOff x="7795606" y="878880"/>
            <a:chExt cx="4673970" cy="5481905"/>
          </a:xfrm>
        </p:grpSpPr>
        <p:pic>
          <p:nvPicPr>
            <p:cNvPr id="2" name="Picture 1"/>
            <p:cNvPicPr>
              <a:picLocks noChangeAspect="1"/>
            </p:cNvPicPr>
            <p:nvPr userDrawn="1"/>
          </p:nvPicPr>
          <p:blipFill rotWithShape="1">
            <a:blip r:embed="rId3" cstate="print">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rcRect l="69804" t="13039"/>
            <a:stretch/>
          </p:blipFill>
          <p:spPr>
            <a:xfrm rot="10800000">
              <a:off x="9432316" y="878880"/>
              <a:ext cx="3037260" cy="5481905"/>
            </a:xfrm>
            <a:prstGeom prst="rect">
              <a:avLst/>
            </a:prstGeom>
          </p:spPr>
        </p:pic>
        <p:pic>
          <p:nvPicPr>
            <p:cNvPr id="3" name="Picture 2"/>
            <p:cNvPicPr>
              <a:picLocks noChangeAspect="1"/>
            </p:cNvPicPr>
            <p:nvPr userDrawn="1"/>
          </p:nvPicPr>
          <p:blipFill>
            <a:blip r:embed="rId5" cstate="print">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a:xfrm rot="5400000">
              <a:off x="8130700" y="4754999"/>
              <a:ext cx="776598" cy="1446786"/>
            </a:xfrm>
            <a:prstGeom prst="rect">
              <a:avLst/>
            </a:prstGeom>
          </p:spPr>
        </p:pic>
        <p:pic>
          <p:nvPicPr>
            <p:cNvPr id="6" name="Picture 5"/>
            <p:cNvPicPr>
              <a:picLocks noChangeAspect="1"/>
            </p:cNvPicPr>
            <p:nvPr userDrawn="1"/>
          </p:nvPicPr>
          <p:blipFill>
            <a:blip r:embed="rId7" cstate="print">
              <a:extLst>
                <a:ext uri="{BEBA8EAE-BF5A-486C-A8C5-ECC9F3942E4B}">
                  <a14:imgProps xmlns:a14="http://schemas.microsoft.com/office/drawing/2010/main">
                    <a14:imgLayer r:embed="rId8">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8520896" y="2235981"/>
              <a:ext cx="531572" cy="586800"/>
            </a:xfrm>
            <a:prstGeom prst="rect">
              <a:avLst/>
            </a:prstGeom>
          </p:spPr>
        </p:pic>
      </p:grpSp>
    </p:spTree>
    <p:extLst>
      <p:ext uri="{BB962C8B-B14F-4D97-AF65-F5344CB8AC3E}">
        <p14:creationId xmlns:p14="http://schemas.microsoft.com/office/powerpoint/2010/main" val="2726484840"/>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4088">
          <p15:clr>
            <a:srgbClr val="FBAE40"/>
          </p15:clr>
        </p15:guide>
        <p15:guide id="2" pos="211">
          <p15:clr>
            <a:srgbClr val="FBAE40"/>
          </p15:clr>
        </p15:guide>
        <p15:guide id="3" pos="393">
          <p15:clr>
            <a:srgbClr val="FBAE40"/>
          </p15:clr>
        </p15:guide>
        <p15:guide id="4" orient="horz" pos="527">
          <p15:clr>
            <a:srgbClr val="FBAE40"/>
          </p15:clr>
        </p15:guide>
        <p15:guide id="5" orient="horz" pos="346">
          <p15:clr>
            <a:srgbClr val="FBAE40"/>
          </p15:clr>
        </p15:guide>
        <p15:guide id="6" orient="horz" pos="1003">
          <p15:clr>
            <a:srgbClr val="FBAE40"/>
          </p15:clr>
        </p15:guide>
        <p15:guide id="7" orient="horz" pos="3906">
          <p15:clr>
            <a:srgbClr val="FBAE40"/>
          </p15:clr>
        </p15:guide>
        <p15:guide id="8" pos="1413">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Chapter Heading Grey">
    <p:bg>
      <p:bgRef idx="1001">
        <a:schemeClr val="bg2"/>
      </p:bgRef>
    </p:bg>
    <p:spTree>
      <p:nvGrpSpPr>
        <p:cNvPr id="1" name=""/>
        <p:cNvGrpSpPr/>
        <p:nvPr/>
      </p:nvGrpSpPr>
      <p:grpSpPr>
        <a:xfrm>
          <a:off x="0" y="0"/>
          <a:ext cx="0" cy="0"/>
          <a:chOff x="0" y="0"/>
          <a:chExt cx="0" cy="0"/>
        </a:xfrm>
      </p:grpSpPr>
      <p:sp>
        <p:nvSpPr>
          <p:cNvPr id="8" name="Text Placeholder 16"/>
          <p:cNvSpPr>
            <a:spLocks noGrp="1"/>
          </p:cNvSpPr>
          <p:nvPr>
            <p:ph type="body" sz="quarter" idx="11" hasCustomPrompt="1"/>
          </p:nvPr>
        </p:nvSpPr>
        <p:spPr>
          <a:xfrm>
            <a:off x="542317" y="435481"/>
            <a:ext cx="6513561" cy="1338828"/>
          </a:xfrm>
          <a:prstGeom prst="rect">
            <a:avLst/>
          </a:prstGeom>
        </p:spPr>
        <p:txBody>
          <a:bodyPr wrap="square">
            <a:spAutoFit/>
          </a:bodyPr>
          <a:lstStyle>
            <a:lvl1pPr marL="0" indent="0">
              <a:buNone/>
              <a:defRPr sz="4500" b="1" i="0" baseline="0">
                <a:latin typeface="+mj-lt"/>
                <a:ea typeface="Gotham Rounded" charset="0"/>
                <a:cs typeface="Gotham Rounded" charset="0"/>
              </a:defRPr>
            </a:lvl1pPr>
          </a:lstStyle>
          <a:p>
            <a:pPr lvl="0"/>
            <a:r>
              <a:rPr lang="en-US"/>
              <a:t>Chapter heading over one or two lines 45pt</a:t>
            </a:r>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79386" y="373886"/>
            <a:ext cx="1981478" cy="644210"/>
          </a:xfrm>
          <a:prstGeom prst="rect">
            <a:avLst/>
          </a:prstGeom>
        </p:spPr>
      </p:pic>
    </p:spTree>
    <p:extLst>
      <p:ext uri="{BB962C8B-B14F-4D97-AF65-F5344CB8AC3E}">
        <p14:creationId xmlns:p14="http://schemas.microsoft.com/office/powerpoint/2010/main" val="155790564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4088">
          <p15:clr>
            <a:srgbClr val="FBAE40"/>
          </p15:clr>
        </p15:guide>
        <p15:guide id="2" pos="211">
          <p15:clr>
            <a:srgbClr val="FBAE40"/>
          </p15:clr>
        </p15:guide>
        <p15:guide id="3" pos="415">
          <p15:clr>
            <a:srgbClr val="FBAE40"/>
          </p15:clr>
        </p15:guide>
        <p15:guide id="4" orient="horz" pos="527">
          <p15:clr>
            <a:srgbClr val="FBAE40"/>
          </p15:clr>
        </p15:guide>
        <p15:guide id="5" orient="horz" pos="346">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hapter Heading White">
    <p:bg>
      <p:bgPr>
        <a:solidFill>
          <a:schemeClr val="bg1"/>
        </a:solidFill>
        <a:effectLst/>
      </p:bgPr>
    </p:bg>
    <p:spTree>
      <p:nvGrpSpPr>
        <p:cNvPr id="1" name=""/>
        <p:cNvGrpSpPr/>
        <p:nvPr/>
      </p:nvGrpSpPr>
      <p:grpSpPr>
        <a:xfrm>
          <a:off x="0" y="0"/>
          <a:ext cx="0" cy="0"/>
          <a:chOff x="0" y="0"/>
          <a:chExt cx="0" cy="0"/>
        </a:xfrm>
      </p:grpSpPr>
      <p:sp>
        <p:nvSpPr>
          <p:cNvPr id="11" name="Text Placeholder 16"/>
          <p:cNvSpPr>
            <a:spLocks noGrp="1"/>
          </p:cNvSpPr>
          <p:nvPr>
            <p:ph type="body" sz="quarter" idx="11" hasCustomPrompt="1"/>
          </p:nvPr>
        </p:nvSpPr>
        <p:spPr>
          <a:xfrm>
            <a:off x="542317" y="435481"/>
            <a:ext cx="6513561" cy="1338828"/>
          </a:xfrm>
          <a:prstGeom prst="rect">
            <a:avLst/>
          </a:prstGeom>
        </p:spPr>
        <p:txBody>
          <a:bodyPr wrap="square">
            <a:spAutoFit/>
          </a:bodyPr>
          <a:lstStyle>
            <a:lvl1pPr marL="0" indent="0">
              <a:buNone/>
              <a:defRPr sz="4500" b="1" i="0" baseline="0">
                <a:latin typeface="+mj-lt"/>
                <a:ea typeface="Gotham Rounded" charset="0"/>
                <a:cs typeface="Gotham Rounded" charset="0"/>
              </a:defRPr>
            </a:lvl1pPr>
          </a:lstStyle>
          <a:p>
            <a:pPr lvl="0"/>
            <a:r>
              <a:rPr lang="en-US"/>
              <a:t>Chapter heading over one or two lines 45pt</a:t>
            </a:r>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79386" y="373886"/>
            <a:ext cx="1981478" cy="644210"/>
          </a:xfrm>
          <a:prstGeom prst="rect">
            <a:avLst/>
          </a:prstGeom>
        </p:spPr>
      </p:pic>
    </p:spTree>
    <p:extLst>
      <p:ext uri="{BB962C8B-B14F-4D97-AF65-F5344CB8AC3E}">
        <p14:creationId xmlns:p14="http://schemas.microsoft.com/office/powerpoint/2010/main" val="276737673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4088">
          <p15:clr>
            <a:srgbClr val="FBAE40"/>
          </p15:clr>
        </p15:guide>
        <p15:guide id="2" pos="211">
          <p15:clr>
            <a:srgbClr val="FBAE40"/>
          </p15:clr>
        </p15:guide>
        <p15:guide id="3" pos="415">
          <p15:clr>
            <a:srgbClr val="FBAE40"/>
          </p15:clr>
        </p15:guide>
        <p15:guide id="4" orient="horz" pos="527">
          <p15:clr>
            <a:srgbClr val="FBAE40"/>
          </p15:clr>
        </p15:guide>
        <p15:guide id="5" orient="horz" pos="346">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hapter Heading Grey">
    <p:bg>
      <p:bgPr>
        <a:solidFill>
          <a:schemeClr val="bg1"/>
        </a:solidFill>
        <a:effectLst/>
      </p:bgPr>
    </p:bg>
    <p:spTree>
      <p:nvGrpSpPr>
        <p:cNvPr id="1" name=""/>
        <p:cNvGrpSpPr/>
        <p:nvPr/>
      </p:nvGrpSpPr>
      <p:grpSpPr>
        <a:xfrm>
          <a:off x="0" y="0"/>
          <a:ext cx="0" cy="0"/>
          <a:chOff x="0" y="0"/>
          <a:chExt cx="0" cy="0"/>
        </a:xfrm>
      </p:grpSpPr>
      <p:sp>
        <p:nvSpPr>
          <p:cNvPr id="8" name="Text Placeholder 16"/>
          <p:cNvSpPr>
            <a:spLocks noGrp="1"/>
          </p:cNvSpPr>
          <p:nvPr>
            <p:ph type="body" sz="quarter" idx="11" hasCustomPrompt="1"/>
          </p:nvPr>
        </p:nvSpPr>
        <p:spPr>
          <a:xfrm>
            <a:off x="542317" y="435481"/>
            <a:ext cx="6513561" cy="1338828"/>
          </a:xfrm>
          <a:prstGeom prst="rect">
            <a:avLst/>
          </a:prstGeom>
        </p:spPr>
        <p:txBody>
          <a:bodyPr wrap="square">
            <a:spAutoFit/>
          </a:bodyPr>
          <a:lstStyle>
            <a:lvl1pPr marL="0" indent="0">
              <a:buNone/>
              <a:defRPr sz="4500" b="1" i="0" baseline="0">
                <a:latin typeface="+mj-lt"/>
                <a:ea typeface="Gotham Rounded" charset="0"/>
                <a:cs typeface="Gotham Rounded" charset="0"/>
              </a:defRPr>
            </a:lvl1pPr>
          </a:lstStyle>
          <a:p>
            <a:pPr lvl="0"/>
            <a:r>
              <a:rPr lang="en-US"/>
              <a:t>Chapter heading over one or two lines 45pt</a:t>
            </a:r>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79386" y="373886"/>
            <a:ext cx="1981478" cy="644210"/>
          </a:xfrm>
          <a:prstGeom prst="rect">
            <a:avLst/>
          </a:prstGeom>
        </p:spPr>
      </p:pic>
    </p:spTree>
    <p:extLst>
      <p:ext uri="{BB962C8B-B14F-4D97-AF65-F5344CB8AC3E}">
        <p14:creationId xmlns:p14="http://schemas.microsoft.com/office/powerpoint/2010/main" val="198830268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4088">
          <p15:clr>
            <a:srgbClr val="FBAE40"/>
          </p15:clr>
        </p15:guide>
        <p15:guide id="2" pos="211">
          <p15:clr>
            <a:srgbClr val="FBAE40"/>
          </p15:clr>
        </p15:guide>
        <p15:guide id="3" pos="415">
          <p15:clr>
            <a:srgbClr val="FBAE40"/>
          </p15:clr>
        </p15:guide>
        <p15:guide id="4" orient="horz" pos="527">
          <p15:clr>
            <a:srgbClr val="FBAE40"/>
          </p15:clr>
        </p15:guide>
        <p15:guide id="5" orient="horz" pos="346">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_Chapter Heading Grey">
    <p:bg>
      <p:bgRef idx="1001">
        <a:schemeClr val="bg2"/>
      </p:bgRef>
    </p:bg>
    <p:spTree>
      <p:nvGrpSpPr>
        <p:cNvPr id="1" name=""/>
        <p:cNvGrpSpPr/>
        <p:nvPr/>
      </p:nvGrpSpPr>
      <p:grpSpPr>
        <a:xfrm>
          <a:off x="0" y="0"/>
          <a:ext cx="0" cy="0"/>
          <a:chOff x="0" y="0"/>
          <a:chExt cx="0" cy="0"/>
        </a:xfrm>
      </p:grpSpPr>
      <p:sp>
        <p:nvSpPr>
          <p:cNvPr id="8" name="Text Placeholder 16"/>
          <p:cNvSpPr>
            <a:spLocks noGrp="1"/>
          </p:cNvSpPr>
          <p:nvPr>
            <p:ph type="body" sz="quarter" idx="11" hasCustomPrompt="1"/>
          </p:nvPr>
        </p:nvSpPr>
        <p:spPr>
          <a:xfrm>
            <a:off x="542317" y="435481"/>
            <a:ext cx="6513561" cy="1338828"/>
          </a:xfrm>
          <a:prstGeom prst="rect">
            <a:avLst/>
          </a:prstGeom>
        </p:spPr>
        <p:txBody>
          <a:bodyPr wrap="square">
            <a:spAutoFit/>
          </a:bodyPr>
          <a:lstStyle>
            <a:lvl1pPr marL="0" indent="0">
              <a:buNone/>
              <a:defRPr sz="4500" b="1" i="0" baseline="0">
                <a:latin typeface="+mj-lt"/>
                <a:ea typeface="Gotham Rounded" charset="0"/>
                <a:cs typeface="Gotham Rounded" charset="0"/>
              </a:defRPr>
            </a:lvl1pPr>
          </a:lstStyle>
          <a:p>
            <a:pPr lvl="0"/>
            <a:r>
              <a:rPr lang="en-US"/>
              <a:t>Chapter heading over one or two lines 45pt</a:t>
            </a:r>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79386" y="373886"/>
            <a:ext cx="1981478" cy="644210"/>
          </a:xfrm>
          <a:prstGeom prst="rect">
            <a:avLst/>
          </a:prstGeom>
        </p:spPr>
      </p:pic>
    </p:spTree>
    <p:extLst>
      <p:ext uri="{BB962C8B-B14F-4D97-AF65-F5344CB8AC3E}">
        <p14:creationId xmlns:p14="http://schemas.microsoft.com/office/powerpoint/2010/main" val="4092260741"/>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4088">
          <p15:clr>
            <a:srgbClr val="FBAE40"/>
          </p15:clr>
        </p15:guide>
        <p15:guide id="2" pos="211">
          <p15:clr>
            <a:srgbClr val="FBAE40"/>
          </p15:clr>
        </p15:guide>
        <p15:guide id="3" pos="415">
          <p15:clr>
            <a:srgbClr val="FBAE40"/>
          </p15:clr>
        </p15:guide>
        <p15:guide id="4" orient="horz" pos="527">
          <p15:clr>
            <a:srgbClr val="FBAE40"/>
          </p15:clr>
        </p15:guide>
        <p15:guide id="5" orient="horz" pos="346">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Chapter Heading White">
    <p:bg>
      <p:bgPr>
        <a:solidFill>
          <a:schemeClr val="bg1"/>
        </a:solidFill>
        <a:effectLst/>
      </p:bgPr>
    </p:bg>
    <p:spTree>
      <p:nvGrpSpPr>
        <p:cNvPr id="1" name=""/>
        <p:cNvGrpSpPr/>
        <p:nvPr/>
      </p:nvGrpSpPr>
      <p:grpSpPr>
        <a:xfrm>
          <a:off x="0" y="0"/>
          <a:ext cx="0" cy="0"/>
          <a:chOff x="0" y="0"/>
          <a:chExt cx="0" cy="0"/>
        </a:xfrm>
      </p:grpSpPr>
      <p:sp>
        <p:nvSpPr>
          <p:cNvPr id="11" name="Text Placeholder 16"/>
          <p:cNvSpPr>
            <a:spLocks noGrp="1"/>
          </p:cNvSpPr>
          <p:nvPr>
            <p:ph type="body" sz="quarter" idx="11" hasCustomPrompt="1"/>
          </p:nvPr>
        </p:nvSpPr>
        <p:spPr>
          <a:xfrm>
            <a:off x="542317" y="435481"/>
            <a:ext cx="6513561" cy="1338828"/>
          </a:xfrm>
          <a:prstGeom prst="rect">
            <a:avLst/>
          </a:prstGeom>
        </p:spPr>
        <p:txBody>
          <a:bodyPr wrap="square">
            <a:spAutoFit/>
          </a:bodyPr>
          <a:lstStyle>
            <a:lvl1pPr marL="0" indent="0">
              <a:buNone/>
              <a:defRPr sz="4500" b="1" i="0" baseline="0">
                <a:latin typeface="+mj-lt"/>
                <a:ea typeface="Gotham Rounded" charset="0"/>
                <a:cs typeface="Gotham Rounded" charset="0"/>
              </a:defRPr>
            </a:lvl1pPr>
          </a:lstStyle>
          <a:p>
            <a:pPr lvl="0"/>
            <a:r>
              <a:rPr lang="en-US"/>
              <a:t>Chapter heading over one or two lines 45pt</a:t>
            </a:r>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79386" y="373886"/>
            <a:ext cx="1981478" cy="644210"/>
          </a:xfrm>
          <a:prstGeom prst="rect">
            <a:avLst/>
          </a:prstGeom>
        </p:spPr>
      </p:pic>
    </p:spTree>
    <p:extLst>
      <p:ext uri="{BB962C8B-B14F-4D97-AF65-F5344CB8AC3E}">
        <p14:creationId xmlns:p14="http://schemas.microsoft.com/office/powerpoint/2010/main" val="45381922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4088">
          <p15:clr>
            <a:srgbClr val="FBAE40"/>
          </p15:clr>
        </p15:guide>
        <p15:guide id="2" pos="211">
          <p15:clr>
            <a:srgbClr val="FBAE40"/>
          </p15:clr>
        </p15:guide>
        <p15:guide id="3" pos="415">
          <p15:clr>
            <a:srgbClr val="FBAE40"/>
          </p15:clr>
        </p15:guide>
        <p15:guide id="4" orient="horz" pos="527">
          <p15:clr>
            <a:srgbClr val="FBAE40"/>
          </p15:clr>
        </p15:guide>
        <p15:guide id="5" orient="horz" pos="346">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Large Statement">
    <p:bg>
      <p:bgRef idx="1001">
        <a:schemeClr val="bg2"/>
      </p:bgRef>
    </p:bg>
    <p:spTree>
      <p:nvGrpSpPr>
        <p:cNvPr id="1" name=""/>
        <p:cNvGrpSpPr/>
        <p:nvPr/>
      </p:nvGrpSpPr>
      <p:grpSpPr>
        <a:xfrm>
          <a:off x="0" y="0"/>
          <a:ext cx="0" cy="0"/>
          <a:chOff x="0" y="0"/>
          <a:chExt cx="0" cy="0"/>
        </a:xfrm>
      </p:grpSpPr>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79386" y="373886"/>
            <a:ext cx="1981478" cy="644210"/>
          </a:xfrm>
          <a:prstGeom prst="rect">
            <a:avLst/>
          </a:prstGeom>
        </p:spPr>
      </p:pic>
    </p:spTree>
    <p:extLst>
      <p:ext uri="{BB962C8B-B14F-4D97-AF65-F5344CB8AC3E}">
        <p14:creationId xmlns:p14="http://schemas.microsoft.com/office/powerpoint/2010/main" val="244678017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4088">
          <p15:clr>
            <a:srgbClr val="FBAE40"/>
          </p15:clr>
        </p15:guide>
        <p15:guide id="2" pos="211">
          <p15:clr>
            <a:srgbClr val="FBAE40"/>
          </p15:clr>
        </p15:guide>
        <p15:guide id="3" pos="415">
          <p15:clr>
            <a:srgbClr val="FBAE40"/>
          </p15:clr>
        </p15:guide>
        <p15:guide id="4" orient="horz" pos="527">
          <p15:clr>
            <a:srgbClr val="FBAE40"/>
          </p15:clr>
        </p15:guide>
        <p15:guide id="5" orient="horz" pos="346">
          <p15:clr>
            <a:srgbClr val="FBAE40"/>
          </p15:clr>
        </p15:guide>
        <p15:guide id="6" orient="horz" pos="3339">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maller Statement">
    <p:bg>
      <p:bgRef idx="1001">
        <a:schemeClr val="bg2"/>
      </p:bgRef>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36065CB0-367A-467A-9FAA-4806A71BB7F7}"/>
              </a:ext>
            </a:extLst>
          </p:cNvPr>
          <p:cNvSpPr/>
          <p:nvPr userDrawn="1"/>
        </p:nvSpPr>
        <p:spPr>
          <a:xfrm>
            <a:off x="-1665027" y="-34519"/>
            <a:ext cx="10176680" cy="3965939"/>
          </a:xfrm>
          <a:prstGeom prst="roundRect">
            <a:avLst>
              <a:gd name="adj" fmla="val 50000"/>
            </a:avLst>
          </a:prstGeom>
          <a:solidFill>
            <a:srgbClr val="FDD65B"/>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07000"/>
              </a:lnSpc>
              <a:spcBef>
                <a:spcPts val="1800"/>
              </a:spcBef>
              <a:spcAft>
                <a:spcPts val="0"/>
              </a:spcAft>
            </a:pPr>
            <a:endParaRPr lang="en-AU" sz="1600" b="1" kern="0">
              <a:solidFill>
                <a:schemeClr val="tx1"/>
              </a:solidFill>
              <a:latin typeface="Century Gothic" panose="020B0502020202020204" pitchFamily="34" charset="0"/>
              <a:ea typeface="Times New Roman" panose="02020603050405020304" pitchFamily="18" charset="0"/>
              <a:cs typeface="Times New Roman" panose="02020603050405020304" pitchFamily="18" charset="0"/>
            </a:endParaRPr>
          </a:p>
        </p:txBody>
      </p:sp>
      <p:sp>
        <p:nvSpPr>
          <p:cNvPr id="11" name="Text Placeholder 16"/>
          <p:cNvSpPr>
            <a:spLocks noGrp="1"/>
          </p:cNvSpPr>
          <p:nvPr>
            <p:ph type="body" sz="quarter" idx="11" hasCustomPrompt="1"/>
          </p:nvPr>
        </p:nvSpPr>
        <p:spPr>
          <a:xfrm>
            <a:off x="593117" y="462006"/>
            <a:ext cx="7352003" cy="3416320"/>
          </a:xfrm>
          <a:prstGeom prst="rect">
            <a:avLst/>
          </a:prstGeom>
        </p:spPr>
        <p:txBody>
          <a:bodyPr wrap="square">
            <a:spAutoFit/>
          </a:bodyPr>
          <a:lstStyle>
            <a:lvl1pPr marL="0" indent="0">
              <a:buNone/>
              <a:defRPr sz="3000" b="1" i="0" baseline="0">
                <a:solidFill>
                  <a:schemeClr val="bg1"/>
                </a:solidFill>
                <a:latin typeface="+mj-lt"/>
                <a:ea typeface="Gotham Rounded" charset="0"/>
                <a:cs typeface="Gotham Rounded" charset="0"/>
              </a:defRPr>
            </a:lvl1pPr>
          </a:lstStyle>
          <a:p>
            <a:pPr lvl="0"/>
            <a:r>
              <a:rPr lang="en-US"/>
              <a:t>Smaller statement 30pt </a:t>
            </a:r>
            <a:r>
              <a:rPr lang="en-US" err="1"/>
              <a:t>Focussing</a:t>
            </a:r>
            <a:r>
              <a:rPr lang="en-US"/>
              <a:t> on a collaborative approach to the prevention of harm, we work with our partners in government, industry and the community to develop programs and initiatives which are grounded in evidence-based research, and help drive positive social change.</a:t>
            </a:r>
          </a:p>
        </p:txBody>
      </p:sp>
      <p:sp>
        <p:nvSpPr>
          <p:cNvPr id="14" name="Text Placeholder 16"/>
          <p:cNvSpPr>
            <a:spLocks noGrp="1"/>
          </p:cNvSpPr>
          <p:nvPr>
            <p:ph type="body" sz="quarter" idx="12" hasCustomPrompt="1"/>
          </p:nvPr>
        </p:nvSpPr>
        <p:spPr>
          <a:xfrm>
            <a:off x="575544" y="5300663"/>
            <a:ext cx="7210414" cy="341632"/>
          </a:xfrm>
          <a:prstGeom prst="rect">
            <a:avLst/>
          </a:prstGeom>
        </p:spPr>
        <p:txBody>
          <a:bodyPr wrap="square">
            <a:spAutoFit/>
          </a:bodyPr>
          <a:lstStyle>
            <a:lvl1pPr marL="0" indent="0">
              <a:buNone/>
              <a:defRPr sz="1800" b="0" i="0" baseline="0">
                <a:solidFill>
                  <a:srgbClr val="E83040"/>
                </a:solidFill>
                <a:latin typeface="+mj-lt"/>
                <a:ea typeface="GT Walsheim Regular" panose="02000503030000020003" pitchFamily="50" charset="0"/>
                <a:cs typeface="GT Walsheim Regular" panose="02000503030000020003" pitchFamily="50" charset="0"/>
              </a:defRPr>
            </a:lvl1pPr>
          </a:lstStyle>
          <a:p>
            <a:pPr lvl="0"/>
            <a:r>
              <a:rPr lang="en-US"/>
              <a:t>Author of quote, Context or position</a:t>
            </a:r>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79386" y="373886"/>
            <a:ext cx="1981478" cy="644210"/>
          </a:xfrm>
          <a:prstGeom prst="rect">
            <a:avLst/>
          </a:prstGeom>
        </p:spPr>
      </p:pic>
    </p:spTree>
    <p:extLst>
      <p:ext uri="{BB962C8B-B14F-4D97-AF65-F5344CB8AC3E}">
        <p14:creationId xmlns:p14="http://schemas.microsoft.com/office/powerpoint/2010/main" val="1689926021"/>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4088">
          <p15:clr>
            <a:srgbClr val="FBAE40"/>
          </p15:clr>
        </p15:guide>
        <p15:guide id="2" pos="211">
          <p15:clr>
            <a:srgbClr val="FBAE40"/>
          </p15:clr>
        </p15:guide>
        <p15:guide id="3" pos="415">
          <p15:clr>
            <a:srgbClr val="FBAE40"/>
          </p15:clr>
        </p15:guide>
        <p15:guide id="4" orient="horz" pos="527">
          <p15:clr>
            <a:srgbClr val="FBAE40"/>
          </p15:clr>
        </p15:guide>
        <p15:guide id="5" orient="horz" pos="346">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Main Bullet">
    <p:bg>
      <p:bgPr>
        <a:solidFill>
          <a:schemeClr val="bg1"/>
        </a:solidFill>
        <a:effectLst/>
      </p:bgPr>
    </p:bg>
    <p:spTree>
      <p:nvGrpSpPr>
        <p:cNvPr id="1" name=""/>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D4076706-C6BE-4D68-97FE-43F289DB793E}"/>
              </a:ext>
            </a:extLst>
          </p:cNvPr>
          <p:cNvSpPr/>
          <p:nvPr userDrawn="1"/>
        </p:nvSpPr>
        <p:spPr>
          <a:xfrm>
            <a:off x="-3002507" y="1360931"/>
            <a:ext cx="12512158" cy="4876095"/>
          </a:xfrm>
          <a:prstGeom prst="roundRect">
            <a:avLst>
              <a:gd name="adj" fmla="val 50000"/>
            </a:avLst>
          </a:prstGeom>
          <a:solidFill>
            <a:srgbClr val="66D1C6"/>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07000"/>
              </a:lnSpc>
              <a:spcBef>
                <a:spcPts val="1800"/>
              </a:spcBef>
              <a:spcAft>
                <a:spcPts val="0"/>
              </a:spcAft>
            </a:pPr>
            <a:endParaRPr lang="en-AU" sz="1600" b="1" kern="0">
              <a:solidFill>
                <a:schemeClr val="tx1"/>
              </a:solidFill>
              <a:latin typeface="Century Gothic" panose="020B0502020202020204" pitchFamily="34" charset="0"/>
              <a:ea typeface="Times New Roman" panose="02020603050405020304" pitchFamily="18" charset="0"/>
              <a:cs typeface="Times New Roman" panose="02020603050405020304" pitchFamily="18" charset="0"/>
            </a:endParaRPr>
          </a:p>
        </p:txBody>
      </p:sp>
      <p:sp>
        <p:nvSpPr>
          <p:cNvPr id="12" name="Text Placeholder 16"/>
          <p:cNvSpPr>
            <a:spLocks noGrp="1"/>
          </p:cNvSpPr>
          <p:nvPr>
            <p:ph type="body" sz="quarter" idx="11" hasCustomPrompt="1"/>
          </p:nvPr>
        </p:nvSpPr>
        <p:spPr>
          <a:xfrm>
            <a:off x="532157" y="426278"/>
            <a:ext cx="6513561" cy="715581"/>
          </a:xfrm>
          <a:prstGeom prst="rect">
            <a:avLst/>
          </a:prstGeom>
        </p:spPr>
        <p:txBody>
          <a:bodyPr wrap="square">
            <a:spAutoFit/>
          </a:bodyPr>
          <a:lstStyle>
            <a:lvl1pPr marL="0" indent="0">
              <a:buNone/>
              <a:defRPr sz="4500" b="1" i="0" baseline="0">
                <a:latin typeface="+mj-lt"/>
                <a:ea typeface="Gotham Rounded" charset="0"/>
                <a:cs typeface="Gotham Rounded" charset="0"/>
              </a:defRPr>
            </a:lvl1pPr>
          </a:lstStyle>
          <a:p>
            <a:pPr lvl="0"/>
            <a:r>
              <a:rPr lang="en-US"/>
              <a:t>Page Title 45pt</a:t>
            </a:r>
          </a:p>
        </p:txBody>
      </p:sp>
      <p:sp>
        <p:nvSpPr>
          <p:cNvPr id="15" name="Text Placeholder 16"/>
          <p:cNvSpPr>
            <a:spLocks noGrp="1"/>
          </p:cNvSpPr>
          <p:nvPr>
            <p:ph type="body" sz="quarter" idx="14" hasCustomPrompt="1"/>
          </p:nvPr>
        </p:nvSpPr>
        <p:spPr>
          <a:xfrm>
            <a:off x="658813" y="1617800"/>
            <a:ext cx="6386905" cy="3321422"/>
          </a:xfrm>
          <a:prstGeom prst="rect">
            <a:avLst/>
          </a:prstGeom>
        </p:spPr>
        <p:txBody>
          <a:bodyPr wrap="square">
            <a:spAutoFit/>
          </a:bodyPr>
          <a:lstStyle>
            <a:lvl1pPr marL="273050" indent="-273050">
              <a:buSzPct val="70000"/>
              <a:buFont typeface="Arial" charset="0"/>
              <a:buChar char="•"/>
              <a:tabLst/>
              <a:defRPr sz="3500" b="0" i="0" baseline="0">
                <a:solidFill>
                  <a:schemeClr val="bg1"/>
                </a:solidFill>
                <a:latin typeface="+mj-lt"/>
                <a:ea typeface="GT Walsheim Regular" panose="02000503030000020003" pitchFamily="50" charset="0"/>
                <a:cs typeface="GT Walsheim Regular" panose="02000503030000020003" pitchFamily="50" charset="0"/>
              </a:defRPr>
            </a:lvl1pPr>
            <a:lvl2pPr marL="685800" marR="0" indent="-228600" algn="l" defTabSz="914400" rtl="0" eaLnBrk="1" fontAlgn="auto" latinLnBrk="0" hangingPunct="1">
              <a:lnSpc>
                <a:spcPct val="90000"/>
              </a:lnSpc>
              <a:spcBef>
                <a:spcPts val="500"/>
              </a:spcBef>
              <a:spcAft>
                <a:spcPts val="0"/>
              </a:spcAft>
              <a:buClrTx/>
              <a:buSzPct val="70000"/>
              <a:buFont typeface="Arial"/>
              <a:buChar char="•"/>
              <a:tabLst/>
              <a:defRPr sz="3500" b="0" i="0">
                <a:solidFill>
                  <a:schemeClr val="bg1"/>
                </a:solidFill>
                <a:latin typeface="+mj-lt"/>
                <a:ea typeface="GT Walsheim Regular" panose="02000503030000020003" pitchFamily="50" charset="0"/>
                <a:cs typeface="GT Walsheim Regular" panose="02000503030000020003" pitchFamily="50" charset="0"/>
              </a:defRPr>
            </a:lvl2pPr>
            <a:lvl3pPr marL="914400" indent="0">
              <a:buNone/>
              <a:defRPr sz="3500" b="0" i="0">
                <a:solidFill>
                  <a:schemeClr val="bg1"/>
                </a:solidFill>
                <a:latin typeface="+mj-lt"/>
                <a:ea typeface="GT Walsheim Regular" panose="02000503030000020003" pitchFamily="50" charset="0"/>
                <a:cs typeface="GT Walsheim Regular" panose="02000503030000020003" pitchFamily="50" charset="0"/>
              </a:defRPr>
            </a:lvl3pPr>
            <a:lvl4pPr>
              <a:defRPr sz="3500" b="0" i="0">
                <a:solidFill>
                  <a:schemeClr val="bg1"/>
                </a:solidFill>
                <a:latin typeface="+mj-lt"/>
                <a:ea typeface="GT Walsheim Regular" panose="02000503030000020003" pitchFamily="50" charset="0"/>
                <a:cs typeface="GT Walsheim Regular" panose="02000503030000020003" pitchFamily="50" charset="0"/>
              </a:defRPr>
            </a:lvl4pPr>
            <a:lvl5pPr>
              <a:defRPr sz="3500" b="0" i="0">
                <a:solidFill>
                  <a:schemeClr val="bg1"/>
                </a:solidFill>
                <a:latin typeface="+mj-lt"/>
                <a:ea typeface="GT Walsheim Regular" panose="02000503030000020003" pitchFamily="50" charset="0"/>
                <a:cs typeface="GT Walsheim Regular" panose="02000503030000020003" pitchFamily="50" charset="0"/>
              </a:defRPr>
            </a:lvl5pPr>
          </a:lstStyle>
          <a:p>
            <a:pPr lvl="0"/>
            <a:r>
              <a:rPr lang="en-US"/>
              <a:t>Insert statement here</a:t>
            </a:r>
          </a:p>
          <a:p>
            <a:pPr lvl="1"/>
            <a:r>
              <a:rPr lang="en-US"/>
              <a:t>Insert statement here</a:t>
            </a:r>
          </a:p>
          <a:p>
            <a:pPr marL="1143000" marR="0" lvl="2" indent="-228600" algn="l" defTabSz="914400" rtl="0" eaLnBrk="1" fontAlgn="auto" latinLnBrk="0" hangingPunct="1">
              <a:lnSpc>
                <a:spcPct val="90000"/>
              </a:lnSpc>
              <a:spcBef>
                <a:spcPts val="500"/>
              </a:spcBef>
              <a:spcAft>
                <a:spcPts val="0"/>
              </a:spcAft>
              <a:buClrTx/>
              <a:buSzPct val="70000"/>
              <a:buFont typeface="Arial"/>
              <a:buChar char="•"/>
              <a:tabLst/>
              <a:defRPr/>
            </a:pPr>
            <a:r>
              <a:rPr lang="en-US"/>
              <a:t>Insert statement here</a:t>
            </a:r>
          </a:p>
          <a:p>
            <a:pPr marL="1600200" marR="0" lvl="3" indent="-228600" algn="l" defTabSz="914400" rtl="0" eaLnBrk="1" fontAlgn="auto" latinLnBrk="0" hangingPunct="1">
              <a:lnSpc>
                <a:spcPct val="90000"/>
              </a:lnSpc>
              <a:spcBef>
                <a:spcPts val="500"/>
              </a:spcBef>
              <a:spcAft>
                <a:spcPts val="0"/>
              </a:spcAft>
              <a:buClrTx/>
              <a:buSzPct val="70000"/>
              <a:buFont typeface="Arial"/>
              <a:buChar char="•"/>
              <a:tabLst/>
              <a:defRPr/>
            </a:pPr>
            <a:r>
              <a:rPr lang="en-US"/>
              <a:t>Insert statement</a:t>
            </a:r>
          </a:p>
          <a:p>
            <a:pPr marL="2057400" marR="0" lvl="4" indent="-228600" algn="l" defTabSz="914400" rtl="0" eaLnBrk="1" fontAlgn="auto" latinLnBrk="0" hangingPunct="1">
              <a:lnSpc>
                <a:spcPct val="90000"/>
              </a:lnSpc>
              <a:spcBef>
                <a:spcPts val="500"/>
              </a:spcBef>
              <a:spcAft>
                <a:spcPts val="0"/>
              </a:spcAft>
              <a:buClrTx/>
              <a:buSzPct val="70000"/>
              <a:buFont typeface="Arial"/>
              <a:buChar char="•"/>
              <a:tabLst/>
              <a:defRPr/>
            </a:pPr>
            <a:r>
              <a:rPr lang="en-US"/>
              <a:t>35pt GT </a:t>
            </a:r>
            <a:r>
              <a:rPr lang="en-US" err="1"/>
              <a:t>Walsheim</a:t>
            </a:r>
            <a:endParaRPr lang="en-US"/>
          </a:p>
          <a:p>
            <a:pPr lvl="1"/>
            <a:endParaRPr lang="en-US"/>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79386" y="373886"/>
            <a:ext cx="1981478" cy="644210"/>
          </a:xfrm>
          <a:prstGeom prst="rect">
            <a:avLst/>
          </a:prstGeom>
        </p:spPr>
      </p:pic>
    </p:spTree>
    <p:extLst>
      <p:ext uri="{BB962C8B-B14F-4D97-AF65-F5344CB8AC3E}">
        <p14:creationId xmlns:p14="http://schemas.microsoft.com/office/powerpoint/2010/main" val="370973939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4088">
          <p15:clr>
            <a:srgbClr val="FBAE40"/>
          </p15:clr>
        </p15:guide>
        <p15:guide id="2" pos="211">
          <p15:clr>
            <a:srgbClr val="FBAE40"/>
          </p15:clr>
        </p15:guide>
        <p15:guide id="3" pos="415">
          <p15:clr>
            <a:srgbClr val="FBAE40"/>
          </p15:clr>
        </p15:guide>
        <p15:guide id="4" orient="horz" pos="527">
          <p15:clr>
            <a:srgbClr val="FBAE40"/>
          </p15:clr>
        </p15:guide>
        <p15:guide id="5" orient="horz" pos="346">
          <p15:clr>
            <a:srgbClr val="FBAE40"/>
          </p15:clr>
        </p15:guide>
        <p15:guide id="6" orient="horz" pos="1003">
          <p15:clr>
            <a:srgbClr val="FBAE40"/>
          </p15:clr>
        </p15:guide>
        <p15:guide id="7" orient="horz" pos="3906">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Main Bullet Continued">
    <p:bg>
      <p:bgPr>
        <a:solidFill>
          <a:schemeClr val="bg1"/>
        </a:solidFill>
        <a:effectLst/>
      </p:bgPr>
    </p:bg>
    <p:spTree>
      <p:nvGrpSpPr>
        <p:cNvPr id="1" name=""/>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598DB5D4-FF4F-46D0-88AE-1D722E2D4A84}"/>
              </a:ext>
            </a:extLst>
          </p:cNvPr>
          <p:cNvSpPr/>
          <p:nvPr userDrawn="1"/>
        </p:nvSpPr>
        <p:spPr>
          <a:xfrm>
            <a:off x="-2227153" y="1360931"/>
            <a:ext cx="11736803" cy="4876095"/>
          </a:xfrm>
          <a:prstGeom prst="roundRect">
            <a:avLst>
              <a:gd name="adj" fmla="val 50000"/>
            </a:avLst>
          </a:prstGeom>
          <a:solidFill>
            <a:srgbClr val="67C6EC"/>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07000"/>
              </a:lnSpc>
              <a:spcBef>
                <a:spcPts val="1800"/>
              </a:spcBef>
              <a:spcAft>
                <a:spcPts val="0"/>
              </a:spcAft>
            </a:pPr>
            <a:endParaRPr lang="en-AU" sz="1600" b="1" kern="0">
              <a:solidFill>
                <a:schemeClr val="tx1"/>
              </a:solidFill>
              <a:latin typeface="Century Gothic" panose="020B0502020202020204" pitchFamily="34" charset="0"/>
              <a:ea typeface="Times New Roman" panose="02020603050405020304" pitchFamily="18" charset="0"/>
              <a:cs typeface="Times New Roman" panose="02020603050405020304" pitchFamily="18" charset="0"/>
            </a:endParaRPr>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79386" y="373886"/>
            <a:ext cx="1981478" cy="644210"/>
          </a:xfrm>
          <a:prstGeom prst="rect">
            <a:avLst/>
          </a:prstGeom>
        </p:spPr>
      </p:pic>
      <p:sp>
        <p:nvSpPr>
          <p:cNvPr id="12" name="Text Placeholder 16"/>
          <p:cNvSpPr>
            <a:spLocks noGrp="1"/>
          </p:cNvSpPr>
          <p:nvPr>
            <p:ph type="body" sz="quarter" idx="14" hasCustomPrompt="1"/>
          </p:nvPr>
        </p:nvSpPr>
        <p:spPr>
          <a:xfrm>
            <a:off x="658813" y="1617800"/>
            <a:ext cx="6386905" cy="3321422"/>
          </a:xfrm>
          <a:prstGeom prst="rect">
            <a:avLst/>
          </a:prstGeom>
        </p:spPr>
        <p:txBody>
          <a:bodyPr wrap="square">
            <a:spAutoFit/>
          </a:bodyPr>
          <a:lstStyle>
            <a:lvl1pPr marL="273050" indent="-273050">
              <a:buSzPct val="70000"/>
              <a:buFont typeface="Arial" charset="0"/>
              <a:buChar char="•"/>
              <a:tabLst/>
              <a:defRPr sz="3500" b="0" i="0" baseline="0">
                <a:solidFill>
                  <a:schemeClr val="bg1"/>
                </a:solidFill>
                <a:latin typeface="+mj-lt"/>
                <a:ea typeface="GT Walsheim Regular" panose="02000503030000020003" pitchFamily="50" charset="0"/>
                <a:cs typeface="GT Walsheim Regular" panose="02000503030000020003" pitchFamily="50" charset="0"/>
              </a:defRPr>
            </a:lvl1pPr>
            <a:lvl2pPr marL="685800" marR="0" indent="-228600" algn="l" defTabSz="914400" rtl="0" eaLnBrk="1" fontAlgn="auto" latinLnBrk="0" hangingPunct="1">
              <a:lnSpc>
                <a:spcPct val="90000"/>
              </a:lnSpc>
              <a:spcBef>
                <a:spcPts val="500"/>
              </a:spcBef>
              <a:spcAft>
                <a:spcPts val="0"/>
              </a:spcAft>
              <a:buClrTx/>
              <a:buSzPct val="70000"/>
              <a:buFont typeface="Arial"/>
              <a:buChar char="•"/>
              <a:tabLst/>
              <a:defRPr sz="3500" b="0" i="0">
                <a:solidFill>
                  <a:schemeClr val="bg1"/>
                </a:solidFill>
                <a:latin typeface="+mj-lt"/>
                <a:ea typeface="GT Walsheim Regular" panose="02000503030000020003" pitchFamily="50" charset="0"/>
                <a:cs typeface="GT Walsheim Regular" panose="02000503030000020003" pitchFamily="50" charset="0"/>
              </a:defRPr>
            </a:lvl2pPr>
            <a:lvl3pPr marL="914400" indent="0">
              <a:buNone/>
              <a:defRPr sz="3500" b="0" i="0">
                <a:solidFill>
                  <a:schemeClr val="bg1"/>
                </a:solidFill>
                <a:latin typeface="+mj-lt"/>
                <a:ea typeface="GT Walsheim Regular" panose="02000503030000020003" pitchFamily="50" charset="0"/>
                <a:cs typeface="GT Walsheim Regular" panose="02000503030000020003" pitchFamily="50" charset="0"/>
              </a:defRPr>
            </a:lvl3pPr>
            <a:lvl4pPr>
              <a:defRPr sz="3500" b="0" i="0">
                <a:solidFill>
                  <a:schemeClr val="bg1"/>
                </a:solidFill>
                <a:latin typeface="+mj-lt"/>
                <a:ea typeface="GT Walsheim Regular" panose="02000503030000020003" pitchFamily="50" charset="0"/>
                <a:cs typeface="GT Walsheim Regular" panose="02000503030000020003" pitchFamily="50" charset="0"/>
              </a:defRPr>
            </a:lvl4pPr>
            <a:lvl5pPr>
              <a:defRPr sz="3500" b="0" i="0">
                <a:solidFill>
                  <a:schemeClr val="bg1"/>
                </a:solidFill>
                <a:latin typeface="+mj-lt"/>
                <a:ea typeface="GT Walsheim Regular" panose="02000503030000020003" pitchFamily="50" charset="0"/>
                <a:cs typeface="GT Walsheim Regular" panose="02000503030000020003" pitchFamily="50" charset="0"/>
              </a:defRPr>
            </a:lvl5pPr>
          </a:lstStyle>
          <a:p>
            <a:pPr lvl="0"/>
            <a:r>
              <a:rPr lang="en-US"/>
              <a:t>Insert statement here</a:t>
            </a:r>
          </a:p>
          <a:p>
            <a:pPr lvl="1"/>
            <a:r>
              <a:rPr lang="en-US"/>
              <a:t>Insert statement here</a:t>
            </a:r>
          </a:p>
          <a:p>
            <a:pPr marL="1143000" marR="0" lvl="2" indent="-228600" algn="l" defTabSz="914400" rtl="0" eaLnBrk="1" fontAlgn="auto" latinLnBrk="0" hangingPunct="1">
              <a:lnSpc>
                <a:spcPct val="90000"/>
              </a:lnSpc>
              <a:spcBef>
                <a:spcPts val="500"/>
              </a:spcBef>
              <a:spcAft>
                <a:spcPts val="0"/>
              </a:spcAft>
              <a:buClrTx/>
              <a:buSzPct val="70000"/>
              <a:buFont typeface="Arial"/>
              <a:buChar char="•"/>
              <a:tabLst/>
              <a:defRPr/>
            </a:pPr>
            <a:r>
              <a:rPr lang="en-US"/>
              <a:t>Insert statement here</a:t>
            </a:r>
          </a:p>
          <a:p>
            <a:pPr marL="1600200" marR="0" lvl="3" indent="-228600" algn="l" defTabSz="914400" rtl="0" eaLnBrk="1" fontAlgn="auto" latinLnBrk="0" hangingPunct="1">
              <a:lnSpc>
                <a:spcPct val="90000"/>
              </a:lnSpc>
              <a:spcBef>
                <a:spcPts val="500"/>
              </a:spcBef>
              <a:spcAft>
                <a:spcPts val="0"/>
              </a:spcAft>
              <a:buClrTx/>
              <a:buSzPct val="70000"/>
              <a:buFont typeface="Arial"/>
              <a:buChar char="•"/>
              <a:tabLst/>
              <a:defRPr/>
            </a:pPr>
            <a:r>
              <a:rPr lang="en-US"/>
              <a:t>Insert statement</a:t>
            </a:r>
          </a:p>
          <a:p>
            <a:pPr marL="2057400" marR="0" lvl="4" indent="-228600" algn="l" defTabSz="914400" rtl="0" eaLnBrk="1" fontAlgn="auto" latinLnBrk="0" hangingPunct="1">
              <a:lnSpc>
                <a:spcPct val="90000"/>
              </a:lnSpc>
              <a:spcBef>
                <a:spcPts val="500"/>
              </a:spcBef>
              <a:spcAft>
                <a:spcPts val="0"/>
              </a:spcAft>
              <a:buClrTx/>
              <a:buSzPct val="70000"/>
              <a:buFont typeface="Arial"/>
              <a:buChar char="•"/>
              <a:tabLst/>
              <a:defRPr/>
            </a:pPr>
            <a:r>
              <a:rPr lang="en-US"/>
              <a:t>35pt GT </a:t>
            </a:r>
            <a:r>
              <a:rPr lang="en-US" err="1"/>
              <a:t>Walsheim</a:t>
            </a:r>
            <a:endParaRPr lang="en-US"/>
          </a:p>
          <a:p>
            <a:pPr lvl="1"/>
            <a:endParaRPr lang="en-US"/>
          </a:p>
        </p:txBody>
      </p:sp>
      <p:sp>
        <p:nvSpPr>
          <p:cNvPr id="6" name="Text Placeholder 16">
            <a:extLst>
              <a:ext uri="{FF2B5EF4-FFF2-40B4-BE49-F238E27FC236}">
                <a16:creationId xmlns:a16="http://schemas.microsoft.com/office/drawing/2014/main" id="{56DFAA07-BF08-4F9B-8BB4-004B33ECF7C5}"/>
              </a:ext>
            </a:extLst>
          </p:cNvPr>
          <p:cNvSpPr>
            <a:spLocks noGrp="1"/>
          </p:cNvSpPr>
          <p:nvPr>
            <p:ph type="body" sz="quarter" idx="11" hasCustomPrompt="1"/>
          </p:nvPr>
        </p:nvSpPr>
        <p:spPr>
          <a:xfrm>
            <a:off x="532157" y="426278"/>
            <a:ext cx="6513561" cy="715581"/>
          </a:xfrm>
          <a:prstGeom prst="rect">
            <a:avLst/>
          </a:prstGeom>
        </p:spPr>
        <p:txBody>
          <a:bodyPr wrap="square">
            <a:spAutoFit/>
          </a:bodyPr>
          <a:lstStyle>
            <a:lvl1pPr marL="0" indent="0">
              <a:buNone/>
              <a:defRPr sz="4500" b="1" i="0" baseline="0">
                <a:latin typeface="+mj-lt"/>
                <a:ea typeface="Gotham Rounded" charset="0"/>
                <a:cs typeface="Gotham Rounded" charset="0"/>
              </a:defRPr>
            </a:lvl1pPr>
          </a:lstStyle>
          <a:p>
            <a:pPr lvl="0"/>
            <a:r>
              <a:rPr lang="en-US"/>
              <a:t>Page Title 45pt</a:t>
            </a:r>
          </a:p>
        </p:txBody>
      </p:sp>
    </p:spTree>
    <p:extLst>
      <p:ext uri="{BB962C8B-B14F-4D97-AF65-F5344CB8AC3E}">
        <p14:creationId xmlns:p14="http://schemas.microsoft.com/office/powerpoint/2010/main" val="1856241241"/>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4088">
          <p15:clr>
            <a:srgbClr val="FBAE40"/>
          </p15:clr>
        </p15:guide>
        <p15:guide id="2" pos="211">
          <p15:clr>
            <a:srgbClr val="FBAE40"/>
          </p15:clr>
        </p15:guide>
        <p15:guide id="3" pos="415">
          <p15:clr>
            <a:srgbClr val="FBAE40"/>
          </p15:clr>
        </p15:guide>
        <p15:guide id="4" orient="horz" pos="527">
          <p15:clr>
            <a:srgbClr val="FBAE40"/>
          </p15:clr>
        </p15:guide>
        <p15:guide id="5" orient="horz" pos="346">
          <p15:clr>
            <a:srgbClr val="FBAE40"/>
          </p15:clr>
        </p15:guide>
        <p15:guide id="6" orient="horz" pos="1003">
          <p15:clr>
            <a:srgbClr val="FBAE40"/>
          </p15:clr>
        </p15:guide>
        <p15:guide id="7" orient="horz" pos="3906">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Bulletted Page Two Columns">
    <p:spTree>
      <p:nvGrpSpPr>
        <p:cNvPr id="1" name=""/>
        <p:cNvGrpSpPr/>
        <p:nvPr/>
      </p:nvGrpSpPr>
      <p:grpSpPr>
        <a:xfrm>
          <a:off x="0" y="0"/>
          <a:ext cx="0" cy="0"/>
          <a:chOff x="0" y="0"/>
          <a:chExt cx="0" cy="0"/>
        </a:xfrm>
      </p:grpSpPr>
      <p:sp>
        <p:nvSpPr>
          <p:cNvPr id="10" name="Text Placeholder 16"/>
          <p:cNvSpPr>
            <a:spLocks noGrp="1"/>
          </p:cNvSpPr>
          <p:nvPr>
            <p:ph type="body" sz="quarter" idx="11" hasCustomPrompt="1"/>
          </p:nvPr>
        </p:nvSpPr>
        <p:spPr>
          <a:xfrm>
            <a:off x="532157" y="426278"/>
            <a:ext cx="5563843" cy="715581"/>
          </a:xfrm>
          <a:prstGeom prst="rect">
            <a:avLst/>
          </a:prstGeom>
        </p:spPr>
        <p:txBody>
          <a:bodyPr wrap="square">
            <a:spAutoFit/>
          </a:bodyPr>
          <a:lstStyle>
            <a:lvl1pPr marL="0" indent="0">
              <a:buNone/>
              <a:defRPr sz="4500" b="1" i="0" baseline="0">
                <a:latin typeface="+mj-lt"/>
                <a:ea typeface="Gotham Rounded" charset="0"/>
                <a:cs typeface="Gotham Rounded" charset="0"/>
              </a:defRPr>
            </a:lvl1pPr>
          </a:lstStyle>
          <a:p>
            <a:pPr lvl="0"/>
            <a:r>
              <a:rPr lang="en-US"/>
              <a:t>Page Title 45pt</a:t>
            </a:r>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79386" y="373886"/>
            <a:ext cx="1981478" cy="644210"/>
          </a:xfrm>
          <a:prstGeom prst="rect">
            <a:avLst/>
          </a:prstGeom>
        </p:spPr>
      </p:pic>
      <p:sp>
        <p:nvSpPr>
          <p:cNvPr id="14" name="Text Placeholder 16"/>
          <p:cNvSpPr>
            <a:spLocks noGrp="1"/>
          </p:cNvSpPr>
          <p:nvPr>
            <p:ph type="body" sz="quarter" idx="14" hasCustomPrompt="1"/>
          </p:nvPr>
        </p:nvSpPr>
        <p:spPr>
          <a:xfrm>
            <a:off x="658813" y="1617800"/>
            <a:ext cx="8457891" cy="3334887"/>
          </a:xfrm>
          <a:prstGeom prst="rect">
            <a:avLst/>
          </a:prstGeom>
        </p:spPr>
        <p:txBody>
          <a:bodyPr wrap="square">
            <a:spAutoFit/>
          </a:bodyPr>
          <a:lstStyle>
            <a:lvl1pPr marL="273050" indent="-273050">
              <a:buSzPct val="70000"/>
              <a:buFont typeface="Arial" charset="0"/>
              <a:buChar char="•"/>
              <a:tabLst/>
              <a:defRPr sz="3500" b="0" i="0" baseline="0">
                <a:latin typeface="+mj-lt"/>
                <a:ea typeface="GT Walsheim Regular" panose="02000503030000020003" pitchFamily="50" charset="0"/>
                <a:cs typeface="GT Walsheim Regular" panose="02000503030000020003" pitchFamily="50" charset="0"/>
              </a:defRPr>
            </a:lvl1pPr>
            <a:lvl2pPr marL="685800" marR="0" indent="-228600" algn="l" defTabSz="914400" rtl="0" eaLnBrk="1" fontAlgn="auto" latinLnBrk="0" hangingPunct="1">
              <a:lnSpc>
                <a:spcPct val="90000"/>
              </a:lnSpc>
              <a:spcBef>
                <a:spcPts val="500"/>
              </a:spcBef>
              <a:spcAft>
                <a:spcPts val="0"/>
              </a:spcAft>
              <a:buClrTx/>
              <a:buSzPct val="70000"/>
              <a:buFont typeface="Arial"/>
              <a:buChar char="•"/>
              <a:tabLst/>
              <a:defRPr sz="3500" b="0" i="0">
                <a:latin typeface="+mj-lt"/>
                <a:ea typeface="GT Walsheim Regular" panose="02000503030000020003" pitchFamily="50" charset="0"/>
                <a:cs typeface="GT Walsheim Regular" panose="02000503030000020003" pitchFamily="50" charset="0"/>
              </a:defRPr>
            </a:lvl2pPr>
            <a:lvl3pPr marL="914400" indent="0">
              <a:buNone/>
              <a:defRPr sz="3500" b="0" i="0">
                <a:latin typeface="+mj-lt"/>
                <a:ea typeface="GT Walsheim Regular" panose="02000503030000020003" pitchFamily="50" charset="0"/>
                <a:cs typeface="GT Walsheim Regular" panose="02000503030000020003" pitchFamily="50" charset="0"/>
              </a:defRPr>
            </a:lvl3pPr>
            <a:lvl4pPr>
              <a:defRPr sz="3500" b="0" i="0">
                <a:latin typeface="+mj-lt"/>
                <a:ea typeface="GT Walsheim Regular" panose="02000503030000020003" pitchFamily="50" charset="0"/>
                <a:cs typeface="GT Walsheim Regular" panose="02000503030000020003" pitchFamily="50" charset="0"/>
              </a:defRPr>
            </a:lvl4pPr>
            <a:lvl5pPr>
              <a:defRPr sz="3500" b="0" i="0">
                <a:latin typeface="+mj-lt"/>
                <a:ea typeface="GT Walsheim Regular" panose="02000503030000020003" pitchFamily="50" charset="0"/>
                <a:cs typeface="GT Walsheim Regular" panose="02000503030000020003" pitchFamily="50" charset="0"/>
              </a:defRPr>
            </a:lvl5pPr>
          </a:lstStyle>
          <a:p>
            <a:pPr lvl="0"/>
            <a:r>
              <a:rPr lang="en-US"/>
              <a:t>Insert statement here</a:t>
            </a:r>
          </a:p>
          <a:p>
            <a:pPr lvl="1"/>
            <a:r>
              <a:rPr lang="en-US"/>
              <a:t>Insert statement here</a:t>
            </a:r>
          </a:p>
          <a:p>
            <a:pPr marL="1143000" marR="0" lvl="2" indent="-228600" algn="l" defTabSz="914400" rtl="0" eaLnBrk="1" fontAlgn="auto" latinLnBrk="0" hangingPunct="1">
              <a:lnSpc>
                <a:spcPct val="90000"/>
              </a:lnSpc>
              <a:spcBef>
                <a:spcPts val="500"/>
              </a:spcBef>
              <a:spcAft>
                <a:spcPts val="0"/>
              </a:spcAft>
              <a:buClrTx/>
              <a:buSzPct val="70000"/>
              <a:buFont typeface="Arial"/>
              <a:buChar char="•"/>
              <a:tabLst/>
              <a:defRPr/>
            </a:pPr>
            <a:r>
              <a:rPr lang="en-US"/>
              <a:t>Insert statement here</a:t>
            </a:r>
          </a:p>
          <a:p>
            <a:pPr marL="1600200" marR="0" lvl="3" indent="-228600" algn="l" defTabSz="914400" rtl="0" eaLnBrk="1" fontAlgn="auto" latinLnBrk="0" hangingPunct="1">
              <a:lnSpc>
                <a:spcPct val="90000"/>
              </a:lnSpc>
              <a:spcBef>
                <a:spcPts val="500"/>
              </a:spcBef>
              <a:spcAft>
                <a:spcPts val="0"/>
              </a:spcAft>
              <a:buClrTx/>
              <a:buSzPct val="70000"/>
              <a:buFont typeface="Arial"/>
              <a:buChar char="•"/>
              <a:tabLst/>
              <a:defRPr/>
            </a:pPr>
            <a:r>
              <a:rPr lang="en-US"/>
              <a:t>Insert statement</a:t>
            </a:r>
          </a:p>
          <a:p>
            <a:pPr marL="2057400" marR="0" lvl="4" indent="-228600" algn="l" defTabSz="914400" rtl="0" eaLnBrk="1" fontAlgn="auto" latinLnBrk="0" hangingPunct="1">
              <a:lnSpc>
                <a:spcPct val="90000"/>
              </a:lnSpc>
              <a:spcBef>
                <a:spcPts val="500"/>
              </a:spcBef>
              <a:spcAft>
                <a:spcPts val="0"/>
              </a:spcAft>
              <a:buClrTx/>
              <a:buSzPct val="70000"/>
              <a:buFont typeface="Arial"/>
              <a:buChar char="•"/>
              <a:tabLst/>
              <a:defRPr/>
            </a:pPr>
            <a:r>
              <a:rPr lang="en-US"/>
              <a:t>35pt GT </a:t>
            </a:r>
            <a:r>
              <a:rPr lang="en-US" err="1"/>
              <a:t>Walsheim</a:t>
            </a:r>
            <a:endParaRPr lang="en-US"/>
          </a:p>
          <a:p>
            <a:pPr lvl="1"/>
            <a:endParaRPr lang="en-US"/>
          </a:p>
        </p:txBody>
      </p:sp>
    </p:spTree>
    <p:extLst>
      <p:ext uri="{BB962C8B-B14F-4D97-AF65-F5344CB8AC3E}">
        <p14:creationId xmlns:p14="http://schemas.microsoft.com/office/powerpoint/2010/main" val="165211806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415">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Specialty Small Statement">
    <p:spTree>
      <p:nvGrpSpPr>
        <p:cNvPr id="1" name=""/>
        <p:cNvGrpSpPr/>
        <p:nvPr/>
      </p:nvGrpSpPr>
      <p:grpSpPr>
        <a:xfrm>
          <a:off x="0" y="0"/>
          <a:ext cx="0" cy="0"/>
          <a:chOff x="0" y="0"/>
          <a:chExt cx="0" cy="0"/>
        </a:xfrm>
      </p:grpSpPr>
      <p:cxnSp>
        <p:nvCxnSpPr>
          <p:cNvPr id="19" name="Straight Connector 18"/>
          <p:cNvCxnSpPr/>
          <p:nvPr userDrawn="1"/>
        </p:nvCxnSpPr>
        <p:spPr>
          <a:xfrm flipV="1">
            <a:off x="6142300" y="6169312"/>
            <a:ext cx="252190" cy="1"/>
          </a:xfrm>
          <a:prstGeom prst="line">
            <a:avLst/>
          </a:prstGeom>
          <a:ln w="88900" cap="rnd">
            <a:solidFill>
              <a:schemeClr val="bg1"/>
            </a:solidFill>
            <a:prstDash val="sysDot"/>
            <a:round/>
          </a:ln>
        </p:spPr>
        <p:style>
          <a:lnRef idx="1">
            <a:schemeClr val="accent1"/>
          </a:lnRef>
          <a:fillRef idx="0">
            <a:schemeClr val="accent1"/>
          </a:fillRef>
          <a:effectRef idx="0">
            <a:schemeClr val="accent1"/>
          </a:effectRef>
          <a:fontRef idx="minor">
            <a:schemeClr val="tx1"/>
          </a:fontRef>
        </p:style>
      </p:cxn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5400000">
            <a:off x="-652285" y="1536164"/>
            <a:ext cx="2383200" cy="1259555"/>
          </a:xfrm>
          <a:prstGeom prst="rect">
            <a:avLst/>
          </a:prstGeom>
        </p:spPr>
      </p:pic>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69093" y="3357542"/>
            <a:ext cx="532800" cy="588156"/>
          </a:xfrm>
          <a:prstGeom prst="rect">
            <a:avLst/>
          </a:prstGeom>
        </p:spPr>
      </p:pic>
      <p:pic>
        <p:nvPicPr>
          <p:cNvPr id="13" name="Picture 12"/>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rot="5400000">
            <a:off x="2036987" y="2015957"/>
            <a:ext cx="776598" cy="1446786"/>
          </a:xfrm>
          <a:prstGeom prst="rect">
            <a:avLst/>
          </a:prstGeom>
        </p:spPr>
      </p:pic>
      <p:pic>
        <p:nvPicPr>
          <p:cNvPr id="16" name="Picture 15"/>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rot="5400000">
            <a:off x="3126215" y="3964322"/>
            <a:ext cx="2569680" cy="1548000"/>
          </a:xfrm>
          <a:prstGeom prst="rect">
            <a:avLst/>
          </a:prstGeom>
        </p:spPr>
      </p:pic>
      <p:pic>
        <p:nvPicPr>
          <p:cNvPr id="17" name="Picture 1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49898" y="1072356"/>
            <a:ext cx="532800" cy="588156"/>
          </a:xfrm>
          <a:prstGeom prst="rect">
            <a:avLst/>
          </a:prstGeom>
        </p:spPr>
      </p:pic>
      <p:pic>
        <p:nvPicPr>
          <p:cNvPr id="18" name="Picture 17"/>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rot="10800000">
            <a:off x="2358078" y="4014929"/>
            <a:ext cx="776598" cy="1446786"/>
          </a:xfrm>
          <a:prstGeom prst="rect">
            <a:avLst/>
          </a:prstGeom>
        </p:spPr>
      </p:pic>
      <p:sp>
        <p:nvSpPr>
          <p:cNvPr id="21" name="Text Placeholder 16"/>
          <p:cNvSpPr>
            <a:spLocks noGrp="1"/>
          </p:cNvSpPr>
          <p:nvPr>
            <p:ph type="body" sz="quarter" idx="13" hasCustomPrompt="1"/>
          </p:nvPr>
        </p:nvSpPr>
        <p:spPr>
          <a:xfrm>
            <a:off x="5985523" y="1842274"/>
            <a:ext cx="5437187" cy="934871"/>
          </a:xfrm>
          <a:prstGeom prst="rect">
            <a:avLst/>
          </a:prstGeom>
        </p:spPr>
        <p:txBody>
          <a:bodyPr wrap="square">
            <a:spAutoFit/>
          </a:bodyPr>
          <a:lstStyle>
            <a:lvl1pPr marL="0" indent="0">
              <a:buSzPct val="70000"/>
              <a:buFont typeface="Arial" charset="0"/>
              <a:buNone/>
              <a:tabLst/>
              <a:defRPr sz="3000" b="0" i="0" baseline="0">
                <a:solidFill>
                  <a:schemeClr val="tx1"/>
                </a:solidFill>
                <a:latin typeface="+mn-lt"/>
                <a:ea typeface="GT Walsheim Regular" panose="02000503030000020003" pitchFamily="50" charset="0"/>
                <a:cs typeface="GT Walsheim Regular" panose="02000503030000020003" pitchFamily="50" charset="0"/>
              </a:defRPr>
            </a:lvl1pPr>
          </a:lstStyle>
          <a:p>
            <a:pPr lvl="0"/>
            <a:r>
              <a:rPr lang="en-US"/>
              <a:t>Lorem ipsum dolor 30pt</a:t>
            </a:r>
            <a:br>
              <a:rPr lang="en-US"/>
            </a:br>
            <a:endParaRPr lang="en-US"/>
          </a:p>
        </p:txBody>
      </p:sp>
      <p:sp>
        <p:nvSpPr>
          <p:cNvPr id="22" name="Text Placeholder 16"/>
          <p:cNvSpPr>
            <a:spLocks noGrp="1"/>
          </p:cNvSpPr>
          <p:nvPr>
            <p:ph type="body" sz="quarter" idx="14" hasCustomPrompt="1"/>
          </p:nvPr>
        </p:nvSpPr>
        <p:spPr>
          <a:xfrm>
            <a:off x="5985523" y="1080804"/>
            <a:ext cx="5437187" cy="519373"/>
          </a:xfrm>
          <a:prstGeom prst="rect">
            <a:avLst/>
          </a:prstGeom>
          <a:solidFill>
            <a:schemeClr val="bg1"/>
          </a:solidFill>
        </p:spPr>
        <p:txBody>
          <a:bodyPr wrap="square">
            <a:spAutoFit/>
          </a:bodyPr>
          <a:lstStyle>
            <a:lvl1pPr marL="0" indent="0">
              <a:buSzPct val="70000"/>
              <a:buFont typeface="Arial" charset="0"/>
              <a:buNone/>
              <a:tabLst/>
              <a:defRPr sz="3000" b="1" i="0" baseline="0">
                <a:solidFill>
                  <a:srgbClr val="E83040"/>
                </a:solidFill>
                <a:latin typeface="+mj-lt"/>
                <a:ea typeface="GT Walsheim Regular" panose="02000503030000020003" pitchFamily="50" charset="0"/>
                <a:cs typeface="GT Walsheim Regular" panose="02000503030000020003" pitchFamily="50" charset="0"/>
              </a:defRPr>
            </a:lvl1pPr>
          </a:lstStyle>
          <a:p>
            <a:pPr lvl="0"/>
            <a:r>
              <a:rPr lang="en-US"/>
              <a:t>Statement title</a:t>
            </a:r>
          </a:p>
        </p:txBody>
      </p:sp>
      <p:pic>
        <p:nvPicPr>
          <p:cNvPr id="20" name="Picture 19"/>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9979907" y="373886"/>
            <a:ext cx="1982063" cy="644400"/>
          </a:xfrm>
          <a:prstGeom prst="rect">
            <a:avLst/>
          </a:prstGeom>
        </p:spPr>
      </p:pic>
    </p:spTree>
    <p:extLst>
      <p:ext uri="{BB962C8B-B14F-4D97-AF65-F5344CB8AC3E}">
        <p14:creationId xmlns:p14="http://schemas.microsoft.com/office/powerpoint/2010/main" val="1894390951"/>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4088">
          <p15:clr>
            <a:srgbClr val="FBAE40"/>
          </p15:clr>
        </p15:guide>
        <p15:guide id="2" pos="211">
          <p15:clr>
            <a:srgbClr val="FBAE40"/>
          </p15:clr>
        </p15:guide>
        <p15:guide id="3" pos="415">
          <p15:clr>
            <a:srgbClr val="FBAE40"/>
          </p15:clr>
        </p15:guide>
        <p15:guide id="4" orient="horz" pos="527">
          <p15:clr>
            <a:srgbClr val="FBAE40"/>
          </p15:clr>
        </p15:guide>
        <p15:guide id="5" orient="horz" pos="346">
          <p15:clr>
            <a:srgbClr val="FBAE40"/>
          </p15:clr>
        </p15:guide>
        <p15:guide id="7" orient="horz" pos="3906">
          <p15:clr>
            <a:srgbClr val="FBAE40"/>
          </p15:clr>
        </p15:guide>
        <p15:guide id="8" pos="2933">
          <p15:clr>
            <a:srgbClr val="FBAE40"/>
          </p15:clr>
        </p15:guide>
        <p15:guide id="9" pos="3160">
          <p15:clr>
            <a:srgbClr val="FBAE40"/>
          </p15:clr>
        </p15:guide>
        <p15:guide id="10" orient="horz" pos="731">
          <p15:clr>
            <a:srgbClr val="FBAE40"/>
          </p15:clr>
        </p15:guide>
        <p15:guide id="11" pos="3840">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Text and Image">
    <p:spTree>
      <p:nvGrpSpPr>
        <p:cNvPr id="1" name=""/>
        <p:cNvGrpSpPr/>
        <p:nvPr/>
      </p:nvGrpSpPr>
      <p:grpSpPr>
        <a:xfrm>
          <a:off x="0" y="0"/>
          <a:ext cx="0" cy="0"/>
          <a:chOff x="0" y="0"/>
          <a:chExt cx="0" cy="0"/>
        </a:xfrm>
      </p:grpSpPr>
      <p:sp>
        <p:nvSpPr>
          <p:cNvPr id="3" name="Picture Placeholder 2"/>
          <p:cNvSpPr>
            <a:spLocks noGrp="1"/>
          </p:cNvSpPr>
          <p:nvPr>
            <p:ph type="pic" sz="quarter" idx="15" hasCustomPrompt="1"/>
          </p:nvPr>
        </p:nvSpPr>
        <p:spPr>
          <a:xfrm>
            <a:off x="6096000" y="0"/>
            <a:ext cx="6096000" cy="6858000"/>
          </a:xfrm>
          <a:prstGeom prst="rect">
            <a:avLst/>
          </a:prstGeom>
        </p:spPr>
        <p:txBody>
          <a:bodyPr anchor="ctr"/>
          <a:lstStyle>
            <a:lvl1pPr marL="0" indent="0" algn="ctr">
              <a:buNone/>
              <a:defRPr>
                <a:latin typeface="GT Walsheim Regular" panose="02000503030000020003" pitchFamily="50" charset="0"/>
                <a:ea typeface="GT Walsheim Regular" panose="02000503030000020003" pitchFamily="50" charset="0"/>
                <a:cs typeface="GT Walsheim Regular" panose="02000503030000020003" pitchFamily="50" charset="0"/>
              </a:defRPr>
            </a:lvl1pPr>
          </a:lstStyle>
          <a:p>
            <a:r>
              <a:rPr lang="en-US"/>
              <a:t>Insert Image</a:t>
            </a:r>
            <a:br>
              <a:rPr lang="en-US"/>
            </a:br>
            <a:r>
              <a:rPr lang="en-US"/>
              <a:t>in here</a:t>
            </a:r>
          </a:p>
        </p:txBody>
      </p:sp>
      <p:sp>
        <p:nvSpPr>
          <p:cNvPr id="5" name="Text Placeholder 16">
            <a:extLst>
              <a:ext uri="{FF2B5EF4-FFF2-40B4-BE49-F238E27FC236}">
                <a16:creationId xmlns:a16="http://schemas.microsoft.com/office/drawing/2014/main" id="{923556B1-0A47-4F5C-8FA6-891F53AA2C5F}"/>
              </a:ext>
            </a:extLst>
          </p:cNvPr>
          <p:cNvSpPr>
            <a:spLocks noGrp="1"/>
          </p:cNvSpPr>
          <p:nvPr>
            <p:ph type="body" sz="quarter" idx="11" hasCustomPrompt="1"/>
          </p:nvPr>
        </p:nvSpPr>
        <p:spPr>
          <a:xfrm>
            <a:off x="532157" y="426278"/>
            <a:ext cx="5563843" cy="715581"/>
          </a:xfrm>
          <a:prstGeom prst="rect">
            <a:avLst/>
          </a:prstGeom>
        </p:spPr>
        <p:txBody>
          <a:bodyPr wrap="square">
            <a:spAutoFit/>
          </a:bodyPr>
          <a:lstStyle>
            <a:lvl1pPr marL="0" indent="0">
              <a:buNone/>
              <a:defRPr sz="4500" b="1" i="0" baseline="0">
                <a:latin typeface="+mj-lt"/>
                <a:ea typeface="Gotham Rounded" charset="0"/>
                <a:cs typeface="Gotham Rounded" charset="0"/>
              </a:defRPr>
            </a:lvl1pPr>
          </a:lstStyle>
          <a:p>
            <a:pPr lvl="0"/>
            <a:r>
              <a:rPr lang="en-US"/>
              <a:t>Page Title 45pt</a:t>
            </a:r>
          </a:p>
        </p:txBody>
      </p:sp>
      <p:sp>
        <p:nvSpPr>
          <p:cNvPr id="6" name="Text Placeholder 16">
            <a:extLst>
              <a:ext uri="{FF2B5EF4-FFF2-40B4-BE49-F238E27FC236}">
                <a16:creationId xmlns:a16="http://schemas.microsoft.com/office/drawing/2014/main" id="{4C349D2C-A4F0-460E-9E58-4F2684E9BBC3}"/>
              </a:ext>
            </a:extLst>
          </p:cNvPr>
          <p:cNvSpPr>
            <a:spLocks noGrp="1"/>
          </p:cNvSpPr>
          <p:nvPr>
            <p:ph type="body" sz="quarter" idx="14" hasCustomPrompt="1"/>
          </p:nvPr>
        </p:nvSpPr>
        <p:spPr>
          <a:xfrm>
            <a:off x="532157" y="1617800"/>
            <a:ext cx="5291611" cy="1816523"/>
          </a:xfrm>
          <a:prstGeom prst="rect">
            <a:avLst/>
          </a:prstGeom>
        </p:spPr>
        <p:txBody>
          <a:bodyPr wrap="square">
            <a:spAutoFit/>
          </a:bodyPr>
          <a:lstStyle>
            <a:lvl1pPr marL="273050" indent="-273050">
              <a:buSzPct val="70000"/>
              <a:buFont typeface="Arial" charset="0"/>
              <a:buChar char="•"/>
              <a:tabLst/>
              <a:defRPr sz="3500" b="0" i="0" baseline="0">
                <a:latin typeface="+mj-lt"/>
                <a:ea typeface="GT Walsheim Regular" panose="02000503030000020003" pitchFamily="50" charset="0"/>
                <a:cs typeface="GT Walsheim Regular" panose="02000503030000020003" pitchFamily="50" charset="0"/>
              </a:defRPr>
            </a:lvl1pPr>
            <a:lvl2pPr marL="685800" marR="0" indent="-228600" algn="l" defTabSz="914400" rtl="0" eaLnBrk="1" fontAlgn="auto" latinLnBrk="0" hangingPunct="1">
              <a:lnSpc>
                <a:spcPct val="90000"/>
              </a:lnSpc>
              <a:spcBef>
                <a:spcPts val="500"/>
              </a:spcBef>
              <a:spcAft>
                <a:spcPts val="0"/>
              </a:spcAft>
              <a:buClrTx/>
              <a:buSzPct val="70000"/>
              <a:buFont typeface="Arial"/>
              <a:buChar char="•"/>
              <a:tabLst/>
              <a:defRPr sz="3500" b="0" i="0">
                <a:latin typeface="GT Walsheim Regular" panose="02000503030000020003" pitchFamily="50" charset="0"/>
                <a:ea typeface="GT Walsheim Regular" panose="02000503030000020003" pitchFamily="50" charset="0"/>
                <a:cs typeface="GT Walsheim Regular" panose="02000503030000020003" pitchFamily="50" charset="0"/>
              </a:defRPr>
            </a:lvl2pPr>
            <a:lvl3pPr marL="914400" indent="0">
              <a:buNone/>
              <a:defRPr sz="3500" b="0" i="0">
                <a:latin typeface="GT Walsheim Regular" panose="02000503030000020003" pitchFamily="50" charset="0"/>
                <a:ea typeface="GT Walsheim Regular" panose="02000503030000020003" pitchFamily="50" charset="0"/>
                <a:cs typeface="GT Walsheim Regular" panose="02000503030000020003" pitchFamily="50" charset="0"/>
              </a:defRPr>
            </a:lvl3pPr>
            <a:lvl4pPr>
              <a:defRPr sz="3500" b="0" i="0">
                <a:latin typeface="GT Walsheim Regular" panose="02000503030000020003" pitchFamily="50" charset="0"/>
                <a:ea typeface="GT Walsheim Regular" panose="02000503030000020003" pitchFamily="50" charset="0"/>
                <a:cs typeface="GT Walsheim Regular" panose="02000503030000020003" pitchFamily="50" charset="0"/>
              </a:defRPr>
            </a:lvl4pPr>
            <a:lvl5pPr>
              <a:defRPr sz="3500" b="0" i="0">
                <a:latin typeface="GT Walsheim Regular" panose="02000503030000020003" pitchFamily="50" charset="0"/>
                <a:ea typeface="GT Walsheim Regular" panose="02000503030000020003" pitchFamily="50" charset="0"/>
                <a:cs typeface="GT Walsheim Regular" panose="02000503030000020003" pitchFamily="50" charset="0"/>
              </a:defRPr>
            </a:lvl5pPr>
          </a:lstStyle>
          <a:p>
            <a:pPr lvl="0"/>
            <a:r>
              <a:rPr lang="en-US"/>
              <a:t>Text</a:t>
            </a:r>
          </a:p>
          <a:p>
            <a:pPr lvl="0"/>
            <a:r>
              <a:rPr lang="en-US"/>
              <a:t>Text</a:t>
            </a:r>
          </a:p>
          <a:p>
            <a:pPr lvl="0"/>
            <a:r>
              <a:rPr lang="en-US"/>
              <a:t>Text</a:t>
            </a:r>
          </a:p>
        </p:txBody>
      </p:sp>
    </p:spTree>
    <p:extLst>
      <p:ext uri="{BB962C8B-B14F-4D97-AF65-F5344CB8AC3E}">
        <p14:creationId xmlns:p14="http://schemas.microsoft.com/office/powerpoint/2010/main" val="69812718"/>
      </p:ext>
    </p:extLst>
  </p:cSld>
  <p:clrMapOvr>
    <a:masterClrMapping/>
  </p:clrMapOvr>
  <p:extLst>
    <p:ext uri="{DCECCB84-F9BA-43D5-87BE-67443E8EF086}">
      <p15:sldGuideLst xmlns:p15="http://schemas.microsoft.com/office/powerpoint/2012/main">
        <p15:guide id="1" orient="horz" pos="2183">
          <p15:clr>
            <a:srgbClr val="FBAE40"/>
          </p15:clr>
        </p15:guide>
        <p15:guide id="2" pos="3840">
          <p15:clr>
            <a:srgbClr val="FBAE40"/>
          </p15:clr>
        </p15:guide>
        <p15:guide id="3" pos="3659">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Back Page—Thank You">
    <p:bg>
      <p:bgRef idx="1001">
        <a:schemeClr val="bg2"/>
      </p:bgRef>
    </p:bg>
    <p:spTree>
      <p:nvGrpSpPr>
        <p:cNvPr id="1" name=""/>
        <p:cNvGrpSpPr/>
        <p:nvPr/>
      </p:nvGrpSpPr>
      <p:grpSpPr>
        <a:xfrm>
          <a:off x="0" y="0"/>
          <a:ext cx="0" cy="0"/>
          <a:chOff x="0" y="0"/>
          <a:chExt cx="0" cy="0"/>
        </a:xfrm>
      </p:grpSpPr>
      <p:sp>
        <p:nvSpPr>
          <p:cNvPr id="17" name="Text Placeholder 16"/>
          <p:cNvSpPr>
            <a:spLocks noGrp="1"/>
          </p:cNvSpPr>
          <p:nvPr>
            <p:ph type="body" sz="quarter" idx="11" hasCustomPrompt="1"/>
          </p:nvPr>
        </p:nvSpPr>
        <p:spPr>
          <a:xfrm>
            <a:off x="527319" y="436275"/>
            <a:ext cx="5253355" cy="784830"/>
          </a:xfrm>
          <a:prstGeom prst="rect">
            <a:avLst/>
          </a:prstGeom>
        </p:spPr>
        <p:txBody>
          <a:bodyPr>
            <a:spAutoFit/>
          </a:bodyPr>
          <a:lstStyle>
            <a:lvl1pPr marL="0" indent="0">
              <a:buNone/>
              <a:defRPr sz="5000" b="1" i="0" baseline="0">
                <a:latin typeface="+mj-lt"/>
                <a:ea typeface="Gotham Rounded" charset="0"/>
                <a:cs typeface="Gotham Rounded" charset="0"/>
              </a:defRPr>
            </a:lvl1pPr>
          </a:lstStyle>
          <a:p>
            <a:pPr lvl="0"/>
            <a:r>
              <a:rPr lang="en-US"/>
              <a:t>Thank you</a:t>
            </a:r>
          </a:p>
        </p:txBody>
      </p:sp>
      <p:sp>
        <p:nvSpPr>
          <p:cNvPr id="26" name="Text Placeholder 24"/>
          <p:cNvSpPr>
            <a:spLocks noGrp="1"/>
          </p:cNvSpPr>
          <p:nvPr>
            <p:ph type="body" sz="quarter" idx="12" hasCustomPrompt="1"/>
          </p:nvPr>
        </p:nvSpPr>
        <p:spPr>
          <a:xfrm>
            <a:off x="576532" y="4133883"/>
            <a:ext cx="5761037" cy="1666875"/>
          </a:xfrm>
          <a:prstGeom prst="rect">
            <a:avLst/>
          </a:prstGeom>
        </p:spPr>
        <p:txBody>
          <a:bodyPr/>
          <a:lstStyle>
            <a:lvl1pPr marL="0" indent="0">
              <a:buNone/>
              <a:defRPr baseline="0">
                <a:solidFill>
                  <a:srgbClr val="E83040"/>
                </a:solidFill>
                <a:latin typeface="+mj-lt"/>
                <a:ea typeface="GT Walsheim Regular" panose="02000503030000020003" pitchFamily="50" charset="0"/>
                <a:cs typeface="GT Walsheim Regular" panose="02000503030000020003" pitchFamily="50" charset="0"/>
              </a:defRPr>
            </a:lvl1pPr>
          </a:lstStyle>
          <a:p>
            <a:pPr lvl="0"/>
            <a:r>
              <a:rPr lang="en-US"/>
              <a:t>Parting message </a:t>
            </a:r>
            <a:r>
              <a:rPr lang="en-US" err="1"/>
              <a:t>i.e</a:t>
            </a:r>
            <a:r>
              <a:rPr lang="en-US"/>
              <a:t> contact details or ’over to you</a:t>
            </a:r>
            <a:r>
              <a:rPr lang="is-IS"/>
              <a:t>…’</a:t>
            </a:r>
            <a:r>
              <a:rPr lang="en-US"/>
              <a:t>  </a:t>
            </a:r>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79386" y="373886"/>
            <a:ext cx="1981478" cy="644210"/>
          </a:xfrm>
          <a:prstGeom prst="rect">
            <a:avLst/>
          </a:prstGeom>
        </p:spPr>
      </p:pic>
    </p:spTree>
    <p:extLst>
      <p:ext uri="{BB962C8B-B14F-4D97-AF65-F5344CB8AC3E}">
        <p14:creationId xmlns:p14="http://schemas.microsoft.com/office/powerpoint/2010/main" val="1910458522"/>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4088">
          <p15:clr>
            <a:srgbClr val="FBAE40"/>
          </p15:clr>
        </p15:guide>
        <p15:guide id="2" pos="211">
          <p15:clr>
            <a:srgbClr val="FBAE40"/>
          </p15:clr>
        </p15:guide>
        <p15:guide id="3" pos="415">
          <p15:clr>
            <a:srgbClr val="FBAE40"/>
          </p15:clr>
        </p15:guide>
        <p15:guide id="4" orient="horz" pos="527">
          <p15:clr>
            <a:srgbClr val="FBAE40"/>
          </p15:clr>
        </p15:guide>
        <p15:guide id="5" orient="horz" pos="346">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Landing Page">
    <p:bg>
      <p:bgPr>
        <a:solidFill>
          <a:schemeClr val="bg1"/>
        </a:solidFill>
        <a:effectLst/>
      </p:bgPr>
    </p:bg>
    <p:spTree>
      <p:nvGrpSpPr>
        <p:cNvPr id="1" name=""/>
        <p:cNvGrpSpPr/>
        <p:nvPr/>
      </p:nvGrpSpPr>
      <p:grpSpPr>
        <a:xfrm>
          <a:off x="0" y="0"/>
          <a:ext cx="0" cy="0"/>
          <a:chOff x="0" y="0"/>
          <a:chExt cx="0" cy="0"/>
        </a:xfrm>
      </p:grpSpPr>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78118" y="2048718"/>
            <a:ext cx="8197689" cy="2665198"/>
          </a:xfrm>
          <a:prstGeom prst="rect">
            <a:avLst/>
          </a:prstGeom>
        </p:spPr>
      </p:pic>
    </p:spTree>
    <p:extLst>
      <p:ext uri="{BB962C8B-B14F-4D97-AF65-F5344CB8AC3E}">
        <p14:creationId xmlns:p14="http://schemas.microsoft.com/office/powerpoint/2010/main" val="202991151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4088">
          <p15:clr>
            <a:srgbClr val="FBAE40"/>
          </p15:clr>
        </p15:guide>
        <p15:guide id="2" pos="211">
          <p15:clr>
            <a:srgbClr val="FBAE40"/>
          </p15:clr>
        </p15:guide>
        <p15:guide id="3" pos="415">
          <p15:clr>
            <a:srgbClr val="FBAE40"/>
          </p15:clr>
        </p15:guide>
        <p15:guide id="4" orient="horz" pos="527">
          <p15:clr>
            <a:srgbClr val="FBAE40"/>
          </p15:clr>
        </p15:guide>
        <p15:guide id="5" orient="horz" pos="346">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1_Large Statement">
    <p:bg>
      <p:bgRef idx="1001">
        <a:schemeClr val="bg2"/>
      </p:bgRef>
    </p:bg>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80562CEC-3F56-413B-AE0A-74097A7C0A2A}"/>
              </a:ext>
            </a:extLst>
          </p:cNvPr>
          <p:cNvSpPr/>
          <p:nvPr userDrawn="1"/>
        </p:nvSpPr>
        <p:spPr>
          <a:xfrm>
            <a:off x="-1364776" y="-4880126"/>
            <a:ext cx="9676263" cy="9676263"/>
          </a:xfrm>
          <a:prstGeom prst="ellipse">
            <a:avLst/>
          </a:prstGeom>
          <a:solidFill>
            <a:srgbClr val="E83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1" name="Text Placeholder 16"/>
          <p:cNvSpPr>
            <a:spLocks noGrp="1"/>
          </p:cNvSpPr>
          <p:nvPr>
            <p:ph type="body" sz="quarter" idx="11" hasCustomPrompt="1"/>
          </p:nvPr>
        </p:nvSpPr>
        <p:spPr>
          <a:xfrm>
            <a:off x="534904" y="435481"/>
            <a:ext cx="7210414" cy="2585323"/>
          </a:xfrm>
          <a:prstGeom prst="rect">
            <a:avLst/>
          </a:prstGeom>
        </p:spPr>
        <p:txBody>
          <a:bodyPr wrap="square">
            <a:spAutoFit/>
          </a:bodyPr>
          <a:lstStyle>
            <a:lvl1pPr marL="0" indent="0">
              <a:buNone/>
              <a:defRPr sz="4500" b="1" i="0" baseline="0">
                <a:solidFill>
                  <a:schemeClr val="bg1"/>
                </a:solidFill>
                <a:latin typeface="Gotham Rounded" charset="0"/>
                <a:ea typeface="Gotham Rounded" charset="0"/>
                <a:cs typeface="Gotham Rounded" charset="0"/>
              </a:defRPr>
            </a:lvl1pPr>
          </a:lstStyle>
          <a:p>
            <a:pPr lvl="0"/>
            <a:r>
              <a:rPr lang="en-US"/>
              <a:t>Large statement</a:t>
            </a:r>
            <a:br>
              <a:rPr lang="en-US"/>
            </a:br>
            <a:r>
              <a:rPr lang="en-US"/>
              <a:t>To end the harm caused by alcohol and other drugs in Australia</a:t>
            </a:r>
          </a:p>
        </p:txBody>
      </p:sp>
      <p:sp>
        <p:nvSpPr>
          <p:cNvPr id="14" name="Text Placeholder 16"/>
          <p:cNvSpPr>
            <a:spLocks noGrp="1"/>
          </p:cNvSpPr>
          <p:nvPr>
            <p:ph type="body" sz="quarter" idx="12" hasCustomPrompt="1"/>
          </p:nvPr>
        </p:nvSpPr>
        <p:spPr>
          <a:xfrm>
            <a:off x="575544" y="5300663"/>
            <a:ext cx="7210414" cy="341632"/>
          </a:xfrm>
          <a:prstGeom prst="rect">
            <a:avLst/>
          </a:prstGeom>
        </p:spPr>
        <p:txBody>
          <a:bodyPr wrap="square">
            <a:spAutoFit/>
          </a:bodyPr>
          <a:lstStyle>
            <a:lvl1pPr marL="0" indent="0">
              <a:buNone/>
              <a:defRPr sz="1800" b="0" i="0" baseline="0">
                <a:solidFill>
                  <a:srgbClr val="E83040"/>
                </a:solidFill>
                <a:latin typeface="GT Walsheim Regular" panose="02000503030000020003" pitchFamily="50" charset="0"/>
                <a:ea typeface="GT Walsheim Regular" panose="02000503030000020003" pitchFamily="50" charset="0"/>
                <a:cs typeface="GT Walsheim Regular" panose="02000503030000020003" pitchFamily="50" charset="0"/>
              </a:defRPr>
            </a:lvl1pPr>
          </a:lstStyle>
          <a:p>
            <a:pPr lvl="0"/>
            <a:r>
              <a:rPr lang="en-US"/>
              <a:t>Author of quote, Context or position</a:t>
            </a:r>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79386" y="373886"/>
            <a:ext cx="1981478" cy="644210"/>
          </a:xfrm>
          <a:prstGeom prst="rect">
            <a:avLst/>
          </a:prstGeom>
        </p:spPr>
      </p:pic>
    </p:spTree>
    <p:extLst>
      <p:ext uri="{BB962C8B-B14F-4D97-AF65-F5344CB8AC3E}">
        <p14:creationId xmlns:p14="http://schemas.microsoft.com/office/powerpoint/2010/main" val="22760882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4088">
          <p15:clr>
            <a:srgbClr val="FBAE40"/>
          </p15:clr>
        </p15:guide>
        <p15:guide id="2" pos="211">
          <p15:clr>
            <a:srgbClr val="FBAE40"/>
          </p15:clr>
        </p15:guide>
        <p15:guide id="3" pos="415">
          <p15:clr>
            <a:srgbClr val="FBAE40"/>
          </p15:clr>
        </p15:guide>
        <p15:guide id="4" orient="horz" pos="527">
          <p15:clr>
            <a:srgbClr val="FBAE40"/>
          </p15:clr>
        </p15:guide>
        <p15:guide id="5" orient="horz" pos="346">
          <p15:clr>
            <a:srgbClr val="FBAE40"/>
          </p15:clr>
        </p15:guide>
        <p15:guide id="6" orient="horz" pos="3339">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Longform Text">
    <p:bg>
      <p:bgPr>
        <a:solidFill>
          <a:schemeClr val="bg1"/>
        </a:solidFill>
        <a:effectLst/>
      </p:bgPr>
    </p:bg>
    <p:spTree>
      <p:nvGrpSpPr>
        <p:cNvPr id="1" name=""/>
        <p:cNvGrpSpPr/>
        <p:nvPr/>
      </p:nvGrpSpPr>
      <p:grpSpPr>
        <a:xfrm>
          <a:off x="0" y="0"/>
          <a:ext cx="0" cy="0"/>
          <a:chOff x="0" y="0"/>
          <a:chExt cx="0" cy="0"/>
        </a:xfrm>
      </p:grpSpPr>
      <p:sp>
        <p:nvSpPr>
          <p:cNvPr id="11" name="Text Placeholder 16"/>
          <p:cNvSpPr>
            <a:spLocks noGrp="1"/>
          </p:cNvSpPr>
          <p:nvPr>
            <p:ph type="body" sz="quarter" idx="11" hasCustomPrompt="1"/>
          </p:nvPr>
        </p:nvSpPr>
        <p:spPr>
          <a:xfrm>
            <a:off x="532157" y="426278"/>
            <a:ext cx="6513561" cy="715581"/>
          </a:xfrm>
          <a:prstGeom prst="rect">
            <a:avLst/>
          </a:prstGeom>
        </p:spPr>
        <p:txBody>
          <a:bodyPr wrap="square">
            <a:spAutoFit/>
          </a:bodyPr>
          <a:lstStyle>
            <a:lvl1pPr marL="0" indent="0">
              <a:buNone/>
              <a:defRPr sz="4500" b="1" i="0" baseline="0">
                <a:latin typeface="Gotham Rounded" charset="0"/>
                <a:ea typeface="Gotham Rounded" charset="0"/>
                <a:cs typeface="Gotham Rounded" charset="0"/>
              </a:defRPr>
            </a:lvl1pPr>
          </a:lstStyle>
          <a:p>
            <a:pPr lvl="0"/>
            <a:r>
              <a:rPr lang="en-US"/>
              <a:t>Page Title 45pt</a:t>
            </a:r>
          </a:p>
        </p:txBody>
      </p:sp>
      <p:sp>
        <p:nvSpPr>
          <p:cNvPr id="16" name="Text Placeholder 2"/>
          <p:cNvSpPr>
            <a:spLocks noGrp="1"/>
          </p:cNvSpPr>
          <p:nvPr>
            <p:ph type="body" sz="quarter" idx="13" hasCustomPrompt="1"/>
          </p:nvPr>
        </p:nvSpPr>
        <p:spPr>
          <a:xfrm>
            <a:off x="4815205" y="1579990"/>
            <a:ext cx="4176712" cy="2997200"/>
          </a:xfrm>
          <a:prstGeom prst="rect">
            <a:avLst/>
          </a:prstGeom>
        </p:spPr>
        <p:txBody>
          <a:bodyPr/>
          <a:lstStyle>
            <a:lvl1pPr marL="0" indent="0">
              <a:buNone/>
              <a:defRPr sz="3000" b="0" i="0" baseline="0">
                <a:latin typeface="GT Walsheim Regular" panose="02000503030000020003" pitchFamily="50" charset="0"/>
                <a:ea typeface="GT Walsheim Regular" panose="02000503030000020003" pitchFamily="50" charset="0"/>
                <a:cs typeface="GT Walsheim Regular" panose="02000503030000020003" pitchFamily="50" charset="0"/>
              </a:defRPr>
            </a:lvl1pPr>
            <a:lvl2pPr marL="457200" indent="0">
              <a:buNone/>
              <a:defRPr sz="2400" b="0" i="0">
                <a:latin typeface="GT Walsheim Pro Trial Thin" charset="0"/>
                <a:ea typeface="GT Walsheim Pro Trial Thin" charset="0"/>
                <a:cs typeface="GT Walsheim Pro Trial Thin" charset="0"/>
              </a:defRPr>
            </a:lvl2pPr>
            <a:lvl3pPr marL="914400" indent="0">
              <a:buNone/>
              <a:defRPr sz="2400" b="0" i="0">
                <a:latin typeface="GT Walsheim Pro Trial Thin" charset="0"/>
                <a:ea typeface="GT Walsheim Pro Trial Thin" charset="0"/>
                <a:cs typeface="GT Walsheim Pro Trial Thin" charset="0"/>
              </a:defRPr>
            </a:lvl3pPr>
            <a:lvl4pPr marL="1371600" indent="0">
              <a:buNone/>
              <a:defRPr sz="2400" b="0" i="0">
                <a:latin typeface="GT Walsheim Pro Trial Thin" charset="0"/>
                <a:ea typeface="GT Walsheim Pro Trial Thin" charset="0"/>
                <a:cs typeface="GT Walsheim Pro Trial Thin" charset="0"/>
              </a:defRPr>
            </a:lvl4pPr>
            <a:lvl5pPr marL="1828800" indent="0">
              <a:buNone/>
              <a:defRPr sz="2400" b="0" i="0">
                <a:latin typeface="GT Walsheim Pro Trial Thin" charset="0"/>
                <a:ea typeface="GT Walsheim Pro Trial Thin" charset="0"/>
                <a:cs typeface="GT Walsheim Pro Trial Thin" charset="0"/>
              </a:defRPr>
            </a:lvl5pPr>
          </a:lstStyle>
          <a:p>
            <a:pPr lvl="0"/>
            <a:r>
              <a:rPr lang="en-US"/>
              <a:t>Insert small statement 30pt</a:t>
            </a:r>
          </a:p>
        </p:txBody>
      </p:sp>
      <p:sp>
        <p:nvSpPr>
          <p:cNvPr id="18" name="Text Placeholder 2"/>
          <p:cNvSpPr>
            <a:spLocks noGrp="1"/>
          </p:cNvSpPr>
          <p:nvPr>
            <p:ph type="body" sz="quarter" idx="14" hasCustomPrompt="1"/>
          </p:nvPr>
        </p:nvSpPr>
        <p:spPr>
          <a:xfrm>
            <a:off x="548336" y="1579990"/>
            <a:ext cx="4176712" cy="2997200"/>
          </a:xfrm>
          <a:prstGeom prst="rect">
            <a:avLst/>
          </a:prstGeom>
        </p:spPr>
        <p:txBody>
          <a:bodyPr/>
          <a:lstStyle>
            <a:lvl1pPr marL="0" indent="0">
              <a:buNone/>
              <a:defRPr sz="3000" b="0" i="0" baseline="0">
                <a:latin typeface="GT Walsheim Regular" panose="02000503030000020003" pitchFamily="50" charset="0"/>
                <a:ea typeface="GT Walsheim Regular" panose="02000503030000020003" pitchFamily="50" charset="0"/>
                <a:cs typeface="GT Walsheim Regular" panose="02000503030000020003" pitchFamily="50" charset="0"/>
              </a:defRPr>
            </a:lvl1pPr>
            <a:lvl2pPr marL="457200" indent="0">
              <a:buNone/>
              <a:defRPr sz="2400" b="0" i="0">
                <a:latin typeface="GT Walsheim Pro Trial Thin" charset="0"/>
                <a:ea typeface="GT Walsheim Pro Trial Thin" charset="0"/>
                <a:cs typeface="GT Walsheim Pro Trial Thin" charset="0"/>
              </a:defRPr>
            </a:lvl2pPr>
            <a:lvl3pPr marL="914400" indent="0">
              <a:buNone/>
              <a:defRPr sz="2400" b="0" i="0">
                <a:latin typeface="GT Walsheim Pro Trial Thin" charset="0"/>
                <a:ea typeface="GT Walsheim Pro Trial Thin" charset="0"/>
                <a:cs typeface="GT Walsheim Pro Trial Thin" charset="0"/>
              </a:defRPr>
            </a:lvl3pPr>
            <a:lvl4pPr marL="1371600" indent="0">
              <a:buNone/>
              <a:defRPr sz="2400" b="0" i="0">
                <a:latin typeface="GT Walsheim Pro Trial Thin" charset="0"/>
                <a:ea typeface="GT Walsheim Pro Trial Thin" charset="0"/>
                <a:cs typeface="GT Walsheim Pro Trial Thin" charset="0"/>
              </a:defRPr>
            </a:lvl4pPr>
            <a:lvl5pPr marL="1828800" indent="0">
              <a:buNone/>
              <a:defRPr sz="2400" b="0" i="0">
                <a:latin typeface="GT Walsheim Pro Trial Thin" charset="0"/>
                <a:ea typeface="GT Walsheim Pro Trial Thin" charset="0"/>
                <a:cs typeface="GT Walsheim Pro Trial Thin" charset="0"/>
              </a:defRPr>
            </a:lvl5pPr>
          </a:lstStyle>
          <a:p>
            <a:pPr lvl="0"/>
            <a:r>
              <a:rPr lang="en-US"/>
              <a:t>Insert small statement 30pt</a:t>
            </a:r>
          </a:p>
          <a:p>
            <a:pPr lvl="0"/>
            <a:endParaRPr lang="en-US"/>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79386" y="373886"/>
            <a:ext cx="1981478" cy="644210"/>
          </a:xfrm>
          <a:prstGeom prst="rect">
            <a:avLst/>
          </a:prstGeom>
        </p:spPr>
      </p:pic>
    </p:spTree>
    <p:extLst>
      <p:ext uri="{BB962C8B-B14F-4D97-AF65-F5344CB8AC3E}">
        <p14:creationId xmlns:p14="http://schemas.microsoft.com/office/powerpoint/2010/main" val="867205131"/>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4088">
          <p15:clr>
            <a:srgbClr val="FBAE40"/>
          </p15:clr>
        </p15:guide>
        <p15:guide id="2" pos="211">
          <p15:clr>
            <a:srgbClr val="FBAE40"/>
          </p15:clr>
        </p15:guide>
        <p15:guide id="3" pos="415">
          <p15:clr>
            <a:srgbClr val="FBAE40"/>
          </p15:clr>
        </p15:guide>
        <p15:guide id="4" orient="horz" pos="527">
          <p15:clr>
            <a:srgbClr val="FBAE40"/>
          </p15:clr>
        </p15:guide>
        <p15:guide id="5" orient="horz" pos="346">
          <p15:clr>
            <a:srgbClr val="FBAE40"/>
          </p15:clr>
        </p15:guide>
        <p15:guide id="6" pos="3046">
          <p15:clr>
            <a:srgbClr val="FBAE40"/>
          </p15:clr>
        </p15:guide>
        <p15:guide id="7" pos="3092">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en-US"/>
              <a:t>Click to edit Master title style</a:t>
            </a:r>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48A87A34-81AB-432B-8DAE-1953F412C126}" type="datetimeFigureOut">
              <a:rPr lang="en-US" dirty="0"/>
              <a:t>5/10/2026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a:p>
        </p:txBody>
      </p:sp>
    </p:spTree>
    <p:extLst>
      <p:ext uri="{BB962C8B-B14F-4D97-AF65-F5344CB8AC3E}">
        <p14:creationId xmlns:p14="http://schemas.microsoft.com/office/powerpoint/2010/main" val="368311700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p>
        </p:txBody>
      </p:sp>
      <p:sp>
        <p:nvSpPr>
          <p:cNvPr id="12" name="Content Placeholder 2"/>
          <p:cNvSpPr>
            <a:spLocks noGrp="1"/>
          </p:cNvSpPr>
          <p:nvPr>
            <p:ph sz="quarter" idx="13"/>
          </p:nvPr>
        </p:nvSpPr>
        <p:spPr>
          <a:xfrm>
            <a:off x="913774" y="2367092"/>
            <a:ext cx="10363826"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8A87A34-81AB-432B-8DAE-1953F412C126}" type="datetimeFigureOut">
              <a:rPr lang="en-US" dirty="0"/>
              <a:t>5/10/2026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a:p>
        </p:txBody>
      </p:sp>
    </p:spTree>
    <p:extLst>
      <p:ext uri="{BB962C8B-B14F-4D97-AF65-F5344CB8AC3E}">
        <p14:creationId xmlns:p14="http://schemas.microsoft.com/office/powerpoint/2010/main" val="148995178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3F3B8-182C-877C-44F7-317F79E2B23E}"/>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D90808A4-7B50-03A7-4EAF-F04EC0911A5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3BD8F82C-F71D-8CD7-0E5A-0D59F9F4E721}"/>
              </a:ext>
            </a:extLst>
          </p:cNvPr>
          <p:cNvSpPr>
            <a:spLocks noGrp="1"/>
          </p:cNvSpPr>
          <p:nvPr>
            <p:ph type="dt" sz="half" idx="10"/>
          </p:nvPr>
        </p:nvSpPr>
        <p:spPr/>
        <p:txBody>
          <a:bodyPr/>
          <a:lstStyle/>
          <a:p>
            <a:fld id="{089E0800-9669-48A0-AC31-37E93C43DD1C}" type="datetimeFigureOut">
              <a:rPr lang="en-AU" smtClean="0"/>
              <a:t>10/05/2026</a:t>
            </a:fld>
            <a:endParaRPr lang="en-AU"/>
          </a:p>
        </p:txBody>
      </p:sp>
      <p:sp>
        <p:nvSpPr>
          <p:cNvPr id="5" name="Footer Placeholder 4">
            <a:extLst>
              <a:ext uri="{FF2B5EF4-FFF2-40B4-BE49-F238E27FC236}">
                <a16:creationId xmlns:a16="http://schemas.microsoft.com/office/drawing/2014/main" id="{78B69A3B-7761-7270-BEC6-8A9C1B584E61}"/>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2D238706-A18D-EC21-EDB1-5AC9DB361BDA}"/>
              </a:ext>
            </a:extLst>
          </p:cNvPr>
          <p:cNvSpPr>
            <a:spLocks noGrp="1"/>
          </p:cNvSpPr>
          <p:nvPr>
            <p:ph type="sldNum" sz="quarter" idx="12"/>
          </p:nvPr>
        </p:nvSpPr>
        <p:spPr/>
        <p:txBody>
          <a:bodyPr/>
          <a:lstStyle/>
          <a:p>
            <a:fld id="{DEDDD8DB-8BCC-4CA1-8416-CCDA0C31DF67}" type="slidenum">
              <a:rPr lang="en-AU" smtClean="0"/>
              <a:t>‹#›</a:t>
            </a:fld>
            <a:endParaRPr lang="en-AU"/>
          </a:p>
        </p:txBody>
      </p:sp>
    </p:spTree>
    <p:extLst>
      <p:ext uri="{BB962C8B-B14F-4D97-AF65-F5344CB8AC3E}">
        <p14:creationId xmlns:p14="http://schemas.microsoft.com/office/powerpoint/2010/main" val="351815759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7" name="Parallelogram 6">
            <a:extLst>
              <a:ext uri="{FF2B5EF4-FFF2-40B4-BE49-F238E27FC236}">
                <a16:creationId xmlns:a16="http://schemas.microsoft.com/office/drawing/2014/main" id="{090A37E5-18B7-D132-24EA-430524D3134E}"/>
              </a:ext>
            </a:extLst>
          </p:cNvPr>
          <p:cNvSpPr/>
          <p:nvPr userDrawn="1"/>
        </p:nvSpPr>
        <p:spPr>
          <a:xfrm>
            <a:off x="-839755" y="365125"/>
            <a:ext cx="10674221" cy="1237972"/>
          </a:xfrm>
          <a:prstGeom prst="parallelogram">
            <a:avLst/>
          </a:prstGeom>
          <a:solidFill>
            <a:srgbClr val="D6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a:extLst>
              <a:ext uri="{FF2B5EF4-FFF2-40B4-BE49-F238E27FC236}">
                <a16:creationId xmlns:a16="http://schemas.microsoft.com/office/drawing/2014/main" id="{1BF259C9-EFE2-B759-4F20-852BF2B79E97}"/>
              </a:ext>
            </a:extLst>
          </p:cNvPr>
          <p:cNvSpPr>
            <a:spLocks noGrp="1"/>
          </p:cNvSpPr>
          <p:nvPr>
            <p:ph type="title" hasCustomPrompt="1"/>
          </p:nvPr>
        </p:nvSpPr>
        <p:spPr>
          <a:xfrm>
            <a:off x="464976" y="365125"/>
            <a:ext cx="10515600" cy="1325563"/>
          </a:xfrm>
        </p:spPr>
        <p:txBody>
          <a:bodyPr/>
          <a:lstStyle>
            <a:lvl1pPr>
              <a:defRPr i="1">
                <a:solidFill>
                  <a:schemeClr val="bg1"/>
                </a:solidFill>
              </a:defRPr>
            </a:lvl1pPr>
          </a:lstStyle>
          <a:p>
            <a:r>
              <a:rPr lang="en-US"/>
              <a:t>CLICK TO ADD TEXT</a:t>
            </a:r>
            <a:endParaRPr lang="en-AU"/>
          </a:p>
        </p:txBody>
      </p:sp>
      <p:sp>
        <p:nvSpPr>
          <p:cNvPr id="3" name="Content Placeholder 2">
            <a:extLst>
              <a:ext uri="{FF2B5EF4-FFF2-40B4-BE49-F238E27FC236}">
                <a16:creationId xmlns:a16="http://schemas.microsoft.com/office/drawing/2014/main" id="{4BBE7F78-1666-A9B3-C0AF-046418D985CA}"/>
              </a:ext>
            </a:extLst>
          </p:cNvPr>
          <p:cNvSpPr>
            <a:spLocks noGrp="1"/>
          </p:cNvSpPr>
          <p:nvPr>
            <p:ph idx="1" hasCustomPrompt="1"/>
          </p:nvPr>
        </p:nvSpPr>
        <p:spPr>
          <a:xfrm>
            <a:off x="464976" y="1825624"/>
            <a:ext cx="8928406" cy="4782993"/>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AU"/>
          </a:p>
        </p:txBody>
      </p:sp>
      <p:pic>
        <p:nvPicPr>
          <p:cNvPr id="8" name="Picture 7">
            <a:extLst>
              <a:ext uri="{FF2B5EF4-FFF2-40B4-BE49-F238E27FC236}">
                <a16:creationId xmlns:a16="http://schemas.microsoft.com/office/drawing/2014/main" id="{ADEDDC54-AC9F-FD0B-256D-4B9740AC0525}"/>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9647447" y="5410604"/>
            <a:ext cx="1871475" cy="883921"/>
          </a:xfrm>
          <a:prstGeom prst="rect">
            <a:avLst/>
          </a:prstGeom>
        </p:spPr>
      </p:pic>
      <p:sp>
        <p:nvSpPr>
          <p:cNvPr id="10" name="Picture Placeholder 9">
            <a:extLst>
              <a:ext uri="{FF2B5EF4-FFF2-40B4-BE49-F238E27FC236}">
                <a16:creationId xmlns:a16="http://schemas.microsoft.com/office/drawing/2014/main" id="{88F92ED3-A5BD-BD62-1F2D-264D57BE06E8}"/>
              </a:ext>
            </a:extLst>
          </p:cNvPr>
          <p:cNvSpPr>
            <a:spLocks noGrp="1"/>
          </p:cNvSpPr>
          <p:nvPr>
            <p:ph type="pic" sz="quarter" idx="10"/>
          </p:nvPr>
        </p:nvSpPr>
        <p:spPr>
          <a:xfrm>
            <a:off x="9505507" y="1825624"/>
            <a:ext cx="2307265" cy="3054720"/>
          </a:xfrm>
        </p:spPr>
        <p:txBody>
          <a:bodyPr/>
          <a:lstStyle>
            <a:lvl1pPr marL="0" indent="0">
              <a:buNone/>
              <a:defRPr/>
            </a:lvl1pPr>
          </a:lstStyle>
          <a:p>
            <a:r>
              <a:rPr lang="en-US"/>
              <a:t>Click icon to add picture</a:t>
            </a:r>
            <a:endParaRPr lang="en-AU"/>
          </a:p>
        </p:txBody>
      </p:sp>
    </p:spTree>
    <p:extLst>
      <p:ext uri="{BB962C8B-B14F-4D97-AF65-F5344CB8AC3E}">
        <p14:creationId xmlns:p14="http://schemas.microsoft.com/office/powerpoint/2010/main" val="382225240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AEFF0C-1E09-2D8A-2079-6C6B6CAB9620}"/>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9CEE54D3-3AA6-579E-5DAF-20B1DB22FF8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a:extLst>
              <a:ext uri="{FF2B5EF4-FFF2-40B4-BE49-F238E27FC236}">
                <a16:creationId xmlns:a16="http://schemas.microsoft.com/office/drawing/2014/main" id="{F78C200C-CC0B-68BC-F94B-839860EB47E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a:extLst>
              <a:ext uri="{FF2B5EF4-FFF2-40B4-BE49-F238E27FC236}">
                <a16:creationId xmlns:a16="http://schemas.microsoft.com/office/drawing/2014/main" id="{B65EFC28-809D-38B7-C1B3-02F994206EEA}"/>
              </a:ext>
            </a:extLst>
          </p:cNvPr>
          <p:cNvSpPr>
            <a:spLocks noGrp="1"/>
          </p:cNvSpPr>
          <p:nvPr>
            <p:ph type="dt" sz="half" idx="10"/>
          </p:nvPr>
        </p:nvSpPr>
        <p:spPr/>
        <p:txBody>
          <a:bodyPr/>
          <a:lstStyle/>
          <a:p>
            <a:fld id="{089E0800-9669-48A0-AC31-37E93C43DD1C}" type="datetimeFigureOut">
              <a:rPr lang="en-AU" smtClean="0"/>
              <a:t>10/05/2026</a:t>
            </a:fld>
            <a:endParaRPr lang="en-AU"/>
          </a:p>
        </p:txBody>
      </p:sp>
      <p:sp>
        <p:nvSpPr>
          <p:cNvPr id="6" name="Footer Placeholder 5">
            <a:extLst>
              <a:ext uri="{FF2B5EF4-FFF2-40B4-BE49-F238E27FC236}">
                <a16:creationId xmlns:a16="http://schemas.microsoft.com/office/drawing/2014/main" id="{3C0F16CF-883E-840A-1014-1EA8AAABD831}"/>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4EF7D476-8C5E-2534-F83A-776437B4D2C4}"/>
              </a:ext>
            </a:extLst>
          </p:cNvPr>
          <p:cNvSpPr>
            <a:spLocks noGrp="1"/>
          </p:cNvSpPr>
          <p:nvPr>
            <p:ph type="sldNum" sz="quarter" idx="12"/>
          </p:nvPr>
        </p:nvSpPr>
        <p:spPr/>
        <p:txBody>
          <a:bodyPr/>
          <a:lstStyle/>
          <a:p>
            <a:fld id="{DEDDD8DB-8BCC-4CA1-8416-CCDA0C31DF67}" type="slidenum">
              <a:rPr lang="en-AU" smtClean="0"/>
              <a:t>‹#›</a:t>
            </a:fld>
            <a:endParaRPr lang="en-AU"/>
          </a:p>
        </p:txBody>
      </p:sp>
    </p:spTree>
    <p:extLst>
      <p:ext uri="{BB962C8B-B14F-4D97-AF65-F5344CB8AC3E}">
        <p14:creationId xmlns:p14="http://schemas.microsoft.com/office/powerpoint/2010/main" val="38874997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18" Type="http://schemas.openxmlformats.org/officeDocument/2006/relationships/slideLayout" Target="../slideLayouts/slideLayout34.xml"/><Relationship Id="rId3" Type="http://schemas.openxmlformats.org/officeDocument/2006/relationships/slideLayout" Target="../slideLayouts/slideLayout19.xml"/><Relationship Id="rId21" Type="http://schemas.openxmlformats.org/officeDocument/2006/relationships/slideLayout" Target="../slideLayouts/slideLayout37.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17" Type="http://schemas.openxmlformats.org/officeDocument/2006/relationships/slideLayout" Target="../slideLayouts/slideLayout33.xml"/><Relationship Id="rId2" Type="http://schemas.openxmlformats.org/officeDocument/2006/relationships/slideLayout" Target="../slideLayouts/slideLayout18.xml"/><Relationship Id="rId16" Type="http://schemas.openxmlformats.org/officeDocument/2006/relationships/slideLayout" Target="../slideLayouts/slideLayout32.xml"/><Relationship Id="rId20" Type="http://schemas.openxmlformats.org/officeDocument/2006/relationships/slideLayout" Target="../slideLayouts/slideLayout36.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24" Type="http://schemas.openxmlformats.org/officeDocument/2006/relationships/theme" Target="../theme/theme2.xml"/><Relationship Id="rId5" Type="http://schemas.openxmlformats.org/officeDocument/2006/relationships/slideLayout" Target="../slideLayouts/slideLayout21.xml"/><Relationship Id="rId15" Type="http://schemas.openxmlformats.org/officeDocument/2006/relationships/slideLayout" Target="../slideLayouts/slideLayout31.xml"/><Relationship Id="rId23" Type="http://schemas.openxmlformats.org/officeDocument/2006/relationships/slideLayout" Target="../slideLayouts/slideLayout39.xml"/><Relationship Id="rId10" Type="http://schemas.openxmlformats.org/officeDocument/2006/relationships/slideLayout" Target="../slideLayouts/slideLayout26.xml"/><Relationship Id="rId19" Type="http://schemas.openxmlformats.org/officeDocument/2006/relationships/slideLayout" Target="../slideLayouts/slideLayout35.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 Id="rId22"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Date Placeholder 6"/>
          <p:cNvSpPr txBox="1">
            <a:spLocks/>
          </p:cNvSpPr>
          <p:nvPr userDrawn="1"/>
        </p:nvSpPr>
        <p:spPr>
          <a:xfrm>
            <a:off x="8460670" y="6475160"/>
            <a:ext cx="3591533" cy="228600"/>
          </a:xfrm>
          <a:prstGeom prst="rect">
            <a:avLst/>
          </a:prstGeom>
        </p:spPr>
        <p:txBody>
          <a:bodyPr vert="horz" lIns="91440" tIns="45720" rIns="91440" bIns="45720" rtlCol="0" anchor="b"/>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800">
                <a:latin typeface="GT Walsheim Pro Trial" charset="0"/>
                <a:ea typeface="GT Walsheim Pro Trial" charset="0"/>
                <a:cs typeface="GT Walsheim Pro Trial" charset="0"/>
              </a:rPr>
              <a:t>ALCOHOL AND DRUG FOUNDATION</a:t>
            </a:r>
            <a:r>
              <a:rPr lang="en-US" sz="800">
                <a:latin typeface="Gotham HTF Light" charset="0"/>
                <a:ea typeface="Gotham HTF Light" charset="0"/>
                <a:cs typeface="Gotham HTF Light" charset="0"/>
              </a:rPr>
              <a:t>—</a:t>
            </a:r>
            <a:fld id="{21843DF5-C5A8-8848-96BC-22F5B503C7AE}" type="datetime1">
              <a:rPr lang="en-AU" sz="800" smtClean="0">
                <a:latin typeface="GT Walsheim Pro Trial" charset="0"/>
                <a:ea typeface="GT Walsheim Pro Trial" charset="0"/>
                <a:cs typeface="GT Walsheim Pro Trial" charset="0"/>
              </a:rPr>
              <a:pPr algn="r"/>
              <a:t>10/05/2026</a:t>
            </a:fld>
            <a:endParaRPr lang="en-US" sz="800">
              <a:latin typeface="GT Walsheim Pro Trial" charset="0"/>
              <a:ea typeface="GT Walsheim Pro Trial" charset="0"/>
              <a:cs typeface="GT Walsheim Pro Trial" charset="0"/>
            </a:endParaRPr>
          </a:p>
        </p:txBody>
      </p:sp>
    </p:spTree>
    <p:extLst>
      <p:ext uri="{BB962C8B-B14F-4D97-AF65-F5344CB8AC3E}">
        <p14:creationId xmlns:p14="http://schemas.microsoft.com/office/powerpoint/2010/main" val="95461713"/>
      </p:ext>
    </p:extLst>
  </p:cSld>
  <p:clrMap bg1="lt1" tx1="dk1" bg2="lt2" tx2="dk2" accent1="accent1" accent2="accent2" accent3="accent3" accent4="accent4" accent5="accent5" accent6="accent6" hlink="hlink" folHlink="folHlink"/>
  <p:sldLayoutIdLst>
    <p:sldLayoutId id="2147483660" r:id="rId1"/>
    <p:sldLayoutId id="2147483666" r:id="rId2"/>
    <p:sldLayoutId id="2147483684" r:id="rId3"/>
    <p:sldLayoutId id="2147483662" r:id="rId4"/>
    <p:sldLayoutId id="2147483661" r:id="rId5"/>
    <p:sldLayoutId id="2147483683" r:id="rId6"/>
    <p:sldLayoutId id="2147483667" r:id="rId7"/>
    <p:sldLayoutId id="2147483671" r:id="rId8"/>
    <p:sldLayoutId id="2147483664" r:id="rId9"/>
    <p:sldLayoutId id="2147483665" r:id="rId10"/>
    <p:sldLayoutId id="2147483649" r:id="rId11"/>
    <p:sldLayoutId id="2147483670" r:id="rId12"/>
    <p:sldLayoutId id="2147483677" r:id="rId13"/>
    <p:sldLayoutId id="2147483679" r:id="rId14"/>
    <p:sldLayoutId id="2147483674" r:id="rId15"/>
    <p:sldLayoutId id="2147483731" r:id="rId16"/>
  </p:sldLayoutIdLst>
  <p:hf sldNum="0"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Date Placeholder 6"/>
          <p:cNvSpPr txBox="1">
            <a:spLocks/>
          </p:cNvSpPr>
          <p:nvPr userDrawn="1"/>
        </p:nvSpPr>
        <p:spPr>
          <a:xfrm>
            <a:off x="8460670" y="6475160"/>
            <a:ext cx="3591533" cy="228600"/>
          </a:xfrm>
          <a:prstGeom prst="rect">
            <a:avLst/>
          </a:prstGeom>
        </p:spPr>
        <p:txBody>
          <a:bodyPr vert="horz" lIns="91440" tIns="45720" rIns="91440" bIns="45720" rtlCol="0" anchor="b"/>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800">
                <a:latin typeface="GT Walsheim Pro Trial" charset="0"/>
                <a:ea typeface="GT Walsheim Pro Trial" charset="0"/>
                <a:cs typeface="GT Walsheim Pro Trial" charset="0"/>
              </a:rPr>
              <a:t>ALCOHOL AND DRUG FOUNDATION</a:t>
            </a:r>
            <a:r>
              <a:rPr lang="en-US" sz="800">
                <a:latin typeface="Gotham HTF Light" charset="0"/>
                <a:ea typeface="Gotham HTF Light" charset="0"/>
                <a:cs typeface="Gotham HTF Light" charset="0"/>
              </a:rPr>
              <a:t>—</a:t>
            </a:r>
            <a:fld id="{21843DF5-C5A8-8848-96BC-22F5B503C7AE}" type="datetime1">
              <a:rPr lang="en-AU" sz="800" smtClean="0">
                <a:latin typeface="GT Walsheim Pro Trial" charset="0"/>
                <a:ea typeface="GT Walsheim Pro Trial" charset="0"/>
                <a:cs typeface="GT Walsheim Pro Trial" charset="0"/>
              </a:rPr>
              <a:pPr algn="r"/>
              <a:t>10/05/2026</a:t>
            </a:fld>
            <a:endParaRPr lang="en-US" sz="800">
              <a:latin typeface="GT Walsheim Pro Trial" charset="0"/>
              <a:ea typeface="GT Walsheim Pro Trial" charset="0"/>
              <a:cs typeface="GT Walsheim Pro Trial" charset="0"/>
            </a:endParaRPr>
          </a:p>
        </p:txBody>
      </p:sp>
    </p:spTree>
    <p:extLst>
      <p:ext uri="{BB962C8B-B14F-4D97-AF65-F5344CB8AC3E}">
        <p14:creationId xmlns:p14="http://schemas.microsoft.com/office/powerpoint/2010/main" val="2750451828"/>
      </p:ext>
    </p:extLst>
  </p:cSld>
  <p:clrMap bg1="lt1" tx1="dk1" bg2="lt2" tx2="dk2" accent1="accent1" accent2="accent2" accent3="accent3" accent4="accent4" accent5="accent5" accent6="accent6" hlink="hlink" folHlink="folHlink"/>
  <p:sldLayoutIdLst>
    <p:sldLayoutId id="2147483708" r:id="rId1"/>
    <p:sldLayoutId id="2147483709" r:id="rId2"/>
    <p:sldLayoutId id="2147483710" r:id="rId3"/>
    <p:sldLayoutId id="2147483711" r:id="rId4"/>
    <p:sldLayoutId id="2147483712" r:id="rId5"/>
    <p:sldLayoutId id="2147483713" r:id="rId6"/>
    <p:sldLayoutId id="2147483714" r:id="rId7"/>
    <p:sldLayoutId id="2147483715" r:id="rId8"/>
    <p:sldLayoutId id="2147483716" r:id="rId9"/>
    <p:sldLayoutId id="2147483717" r:id="rId10"/>
    <p:sldLayoutId id="2147483718" r:id="rId11"/>
    <p:sldLayoutId id="2147483719" r:id="rId12"/>
    <p:sldLayoutId id="2147483720" r:id="rId13"/>
    <p:sldLayoutId id="2147483721" r:id="rId14"/>
    <p:sldLayoutId id="2147483722" r:id="rId15"/>
    <p:sldLayoutId id="2147483723" r:id="rId16"/>
    <p:sldLayoutId id="2147483724" r:id="rId17"/>
    <p:sldLayoutId id="2147483725" r:id="rId18"/>
    <p:sldLayoutId id="2147483726" r:id="rId19"/>
    <p:sldLayoutId id="2147483727" r:id="rId20"/>
    <p:sldLayoutId id="2147483728" r:id="rId21"/>
    <p:sldLayoutId id="2147483729" r:id="rId22"/>
    <p:sldLayoutId id="2147483730" r:id="rId23"/>
  </p:sldLayoutIdLst>
  <p:hf sldNum="0"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xml"/><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2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1.xml"/><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hyperlink" Target="https://doi.org/10.1111/dar.70069m" TargetMode="External"/><Relationship Id="rId2" Type="http://schemas.openxmlformats.org/officeDocument/2006/relationships/notesSlide" Target="../notesSlides/notesSlide15.xml"/><Relationship Id="rId1" Type="http://schemas.openxmlformats.org/officeDocument/2006/relationships/slideLayout" Target="../slideLayouts/slideLayout16.xml"/><Relationship Id="rId6" Type="http://schemas.openxmlformats.org/officeDocument/2006/relationships/hyperlink" Target="mailto:adf@adf.org.au" TargetMode="External"/><Relationship Id="rId5" Type="http://schemas.openxmlformats.org/officeDocument/2006/relationships/hyperlink" Target="https://adf.org.au/reducing-risk/online-alcohol-delivery/" TargetMode="External"/><Relationship Id="rId4" Type="http://schemas.openxmlformats.org/officeDocument/2006/relationships/hyperlink" Target="https://fare.org.au/wp-content/uploads/Online-sale-delivery-and-advertising-of-alcohol-in-Australia-%E2%80%93-behaviour-attitudes-and-support-for-change-3.pdf"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1">
            <a:extLst>
              <a:ext uri="{FF2B5EF4-FFF2-40B4-BE49-F238E27FC236}">
                <a16:creationId xmlns:a16="http://schemas.microsoft.com/office/drawing/2014/main" id="{0B465E09-A546-4B88-A283-9E7BCF65DC01}"/>
              </a:ext>
            </a:extLst>
          </p:cNvPr>
          <p:cNvSpPr>
            <a:spLocks noGrp="1"/>
          </p:cNvSpPr>
          <p:nvPr>
            <p:ph type="body" sz="quarter" idx="11"/>
          </p:nvPr>
        </p:nvSpPr>
        <p:spPr>
          <a:xfrm>
            <a:off x="252000" y="2321760"/>
            <a:ext cx="7935745" cy="784830"/>
          </a:xfrm>
        </p:spPr>
        <p:txBody>
          <a:bodyPr/>
          <a:lstStyle/>
          <a:p>
            <a:r>
              <a:rPr lang="en-US" dirty="0"/>
              <a:t>Evidence Review</a:t>
            </a:r>
          </a:p>
        </p:txBody>
      </p:sp>
      <p:sp>
        <p:nvSpPr>
          <p:cNvPr id="10" name="Text Placeholder 2">
            <a:extLst>
              <a:ext uri="{FF2B5EF4-FFF2-40B4-BE49-F238E27FC236}">
                <a16:creationId xmlns:a16="http://schemas.microsoft.com/office/drawing/2014/main" id="{F9ED031F-3425-4EFD-9419-D89E2B24BB48}"/>
              </a:ext>
            </a:extLst>
          </p:cNvPr>
          <p:cNvSpPr>
            <a:spLocks noGrp="1"/>
          </p:cNvSpPr>
          <p:nvPr>
            <p:ph type="body" sz="quarter" idx="12"/>
          </p:nvPr>
        </p:nvSpPr>
        <p:spPr>
          <a:xfrm>
            <a:off x="259940" y="3715438"/>
            <a:ext cx="5761037" cy="575463"/>
          </a:xfrm>
        </p:spPr>
        <p:txBody>
          <a:bodyPr anchor="b">
            <a:noAutofit/>
          </a:bodyPr>
          <a:lstStyle/>
          <a:p>
            <a:r>
              <a:rPr lang="en-US" dirty="0"/>
              <a:t>Online alcohol sales &amp; home delivery</a:t>
            </a:r>
          </a:p>
        </p:txBody>
      </p:sp>
      <p:pic>
        <p:nvPicPr>
          <p:cNvPr id="2" name="Picture 1">
            <a:extLst>
              <a:ext uri="{FF2B5EF4-FFF2-40B4-BE49-F238E27FC236}">
                <a16:creationId xmlns:a16="http://schemas.microsoft.com/office/drawing/2014/main" id="{6EC6345C-2AE8-BC65-4182-5A2C06E0C385}"/>
              </a:ext>
            </a:extLst>
          </p:cNvPr>
          <p:cNvPicPr>
            <a:picLocks noChangeAspect="1"/>
          </p:cNvPicPr>
          <p:nvPr/>
        </p:nvPicPr>
        <p:blipFill>
          <a:blip r:embed="rId3"/>
          <a:stretch>
            <a:fillRect/>
          </a:stretch>
        </p:blipFill>
        <p:spPr>
          <a:xfrm>
            <a:off x="9051542" y="3715438"/>
            <a:ext cx="2734058" cy="2712185"/>
          </a:xfrm>
          <a:prstGeom prst="rect">
            <a:avLst/>
          </a:prstGeom>
        </p:spPr>
      </p:pic>
      <p:sp>
        <p:nvSpPr>
          <p:cNvPr id="3" name="Text Placeholder 2">
            <a:extLst>
              <a:ext uri="{FF2B5EF4-FFF2-40B4-BE49-F238E27FC236}">
                <a16:creationId xmlns:a16="http://schemas.microsoft.com/office/drawing/2014/main" id="{2B7F9835-B921-F782-DC56-1DC290FBF4C3}"/>
              </a:ext>
            </a:extLst>
          </p:cNvPr>
          <p:cNvSpPr txBox="1">
            <a:spLocks/>
          </p:cNvSpPr>
          <p:nvPr/>
        </p:nvSpPr>
        <p:spPr>
          <a:xfrm>
            <a:off x="259940" y="5539191"/>
            <a:ext cx="5761037" cy="575463"/>
          </a:xfrm>
          <a:prstGeom prst="rect">
            <a:avLst/>
          </a:prstGeom>
        </p:spPr>
        <p:txBody>
          <a:bodyPr anchor="b">
            <a:noAutofit/>
          </a:bodyPr>
          <a:lstStyle>
            <a:lvl1pPr marL="0" indent="0" algn="l" defTabSz="914400" rtl="0" eaLnBrk="1" latinLnBrk="0" hangingPunct="1">
              <a:lnSpc>
                <a:spcPct val="90000"/>
              </a:lnSpc>
              <a:spcBef>
                <a:spcPts val="1000"/>
              </a:spcBef>
              <a:buFont typeface="Arial"/>
              <a:buNone/>
              <a:defRPr sz="2800" kern="1200">
                <a:solidFill>
                  <a:srgbClr val="E83040"/>
                </a:solidFill>
                <a:latin typeface="+mj-lt"/>
                <a:ea typeface="GT Walsheim Regular" panose="02000503030000020003" pitchFamily="50" charset="0"/>
                <a:cs typeface="GT Walsheim Regular" panose="02000503030000020003" pitchFamily="50"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sz="1400" dirty="0">
                <a:solidFill>
                  <a:schemeClr val="tx1"/>
                </a:solidFill>
              </a:rPr>
              <a:t>September 2025</a:t>
            </a:r>
          </a:p>
        </p:txBody>
      </p:sp>
    </p:spTree>
    <p:extLst>
      <p:ext uri="{BB962C8B-B14F-4D97-AF65-F5344CB8AC3E}">
        <p14:creationId xmlns:p14="http://schemas.microsoft.com/office/powerpoint/2010/main" val="35292279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D9A53D5-6C48-32A2-23DD-935F222D69A8}"/>
              </a:ext>
            </a:extLst>
          </p:cNvPr>
          <p:cNvSpPr>
            <a:spLocks noGrp="1"/>
          </p:cNvSpPr>
          <p:nvPr>
            <p:ph type="body" sz="quarter" idx="11"/>
          </p:nvPr>
        </p:nvSpPr>
        <p:spPr>
          <a:xfrm>
            <a:off x="532157" y="426278"/>
            <a:ext cx="6032766" cy="715581"/>
          </a:xfrm>
        </p:spPr>
        <p:txBody>
          <a:bodyPr vert="horz" wrap="square" lIns="91440" tIns="45720" rIns="91440" bIns="45720" rtlCol="0" anchor="t">
            <a:spAutoFit/>
          </a:bodyPr>
          <a:lstStyle/>
          <a:p>
            <a:r>
              <a:rPr lang="en-AU">
                <a:latin typeface="Century Gothic"/>
              </a:rPr>
              <a:t>Acknowledgements</a:t>
            </a:r>
          </a:p>
        </p:txBody>
      </p:sp>
      <p:sp>
        <p:nvSpPr>
          <p:cNvPr id="3" name="Text Placeholder 2">
            <a:extLst>
              <a:ext uri="{FF2B5EF4-FFF2-40B4-BE49-F238E27FC236}">
                <a16:creationId xmlns:a16="http://schemas.microsoft.com/office/drawing/2014/main" id="{57FC629C-6ACE-44A9-B7A0-27501A0A1B15}"/>
              </a:ext>
            </a:extLst>
          </p:cNvPr>
          <p:cNvSpPr>
            <a:spLocks noGrp="1"/>
          </p:cNvSpPr>
          <p:nvPr>
            <p:ph type="body" sz="quarter" idx="14"/>
          </p:nvPr>
        </p:nvSpPr>
        <p:spPr>
          <a:xfrm>
            <a:off x="692822" y="1531919"/>
            <a:ext cx="10806356" cy="3754874"/>
          </a:xfrm>
        </p:spPr>
        <p:txBody>
          <a:bodyPr vert="horz" wrap="square" lIns="91440" tIns="45720" rIns="91440" bIns="45720" rtlCol="0" anchor="t">
            <a:spAutoFit/>
          </a:bodyPr>
          <a:lstStyle/>
          <a:p>
            <a:pPr marL="0" indent="0">
              <a:spcBef>
                <a:spcPts val="600"/>
              </a:spcBef>
              <a:buNone/>
            </a:pPr>
            <a:r>
              <a:rPr lang="en-AU" sz="2200">
                <a:latin typeface="Century Gothic"/>
              </a:rPr>
              <a:t>ADF Team: </a:t>
            </a:r>
          </a:p>
          <a:p>
            <a:pPr>
              <a:spcBef>
                <a:spcPts val="600"/>
              </a:spcBef>
            </a:pPr>
            <a:r>
              <a:rPr lang="en-AU" sz="2200">
                <a:latin typeface="Century Gothic"/>
              </a:rPr>
              <a:t>Dr Nataly Bovopoulos, Liana Rawlings, Linda Gay, Eleanor Costello, Craig Martin (Executive Sponsor)</a:t>
            </a:r>
            <a:endParaRPr lang="en-AU"/>
          </a:p>
          <a:p>
            <a:pPr marL="0" indent="0">
              <a:spcBef>
                <a:spcPts val="600"/>
              </a:spcBef>
              <a:buNone/>
            </a:pPr>
            <a:endParaRPr lang="en-AU" sz="2200">
              <a:latin typeface="Century Gothic"/>
            </a:endParaRPr>
          </a:p>
          <a:p>
            <a:pPr marL="0" indent="0">
              <a:spcBef>
                <a:spcPts val="600"/>
              </a:spcBef>
              <a:buNone/>
            </a:pPr>
            <a:r>
              <a:rPr lang="en-AU" sz="2200">
                <a:latin typeface="Century Gothic"/>
              </a:rPr>
              <a:t>External Advisors:</a:t>
            </a:r>
          </a:p>
          <a:p>
            <a:pPr>
              <a:spcBef>
                <a:spcPts val="600"/>
              </a:spcBef>
            </a:pPr>
            <a:r>
              <a:rPr lang="en-AU" sz="2200">
                <a:latin typeface="Century Gothic"/>
              </a:rPr>
              <a:t>Prof Simone Pettigrew, The George Institute</a:t>
            </a:r>
          </a:p>
          <a:p>
            <a:pPr>
              <a:spcBef>
                <a:spcPts val="600"/>
              </a:spcBef>
            </a:pPr>
            <a:r>
              <a:rPr lang="en-AU" sz="2200">
                <a:latin typeface="Century Gothic"/>
              </a:rPr>
              <a:t>Dr Claire Wilkinson, UNSW</a:t>
            </a:r>
          </a:p>
          <a:p>
            <a:pPr>
              <a:spcBef>
                <a:spcPts val="600"/>
              </a:spcBef>
            </a:pPr>
            <a:r>
              <a:rPr lang="en-AU" sz="2200">
                <a:latin typeface="Century Gothic"/>
              </a:rPr>
              <a:t>Dr Kerri Coomber, Deakin University. </a:t>
            </a:r>
          </a:p>
          <a:p>
            <a:pPr marL="0" indent="0">
              <a:spcBef>
                <a:spcPts val="600"/>
              </a:spcBef>
              <a:buNone/>
            </a:pPr>
            <a:endParaRPr lang="en-AU" sz="2200">
              <a:latin typeface="Century Gothic"/>
            </a:endParaRPr>
          </a:p>
          <a:p>
            <a:pPr marL="0" indent="0">
              <a:spcBef>
                <a:spcPts val="600"/>
              </a:spcBef>
              <a:buNone/>
            </a:pPr>
            <a:endParaRPr lang="en-AU" sz="2200">
              <a:latin typeface="Century Gothic"/>
            </a:endParaRPr>
          </a:p>
        </p:txBody>
      </p:sp>
    </p:spTree>
    <p:extLst>
      <p:ext uri="{BB962C8B-B14F-4D97-AF65-F5344CB8AC3E}">
        <p14:creationId xmlns:p14="http://schemas.microsoft.com/office/powerpoint/2010/main" val="32818632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E8D8DF9A-0AE4-1CA8-FF2E-BC3F304CA8EA}"/>
              </a:ext>
            </a:extLst>
          </p:cNvPr>
          <p:cNvSpPr>
            <a:spLocks noGrp="1"/>
          </p:cNvSpPr>
          <p:nvPr>
            <p:ph type="body" sz="quarter" idx="11"/>
          </p:nvPr>
        </p:nvSpPr>
        <p:spPr>
          <a:xfrm>
            <a:off x="532157" y="426278"/>
            <a:ext cx="8293061" cy="715581"/>
          </a:xfrm>
        </p:spPr>
        <p:txBody>
          <a:bodyPr/>
          <a:lstStyle/>
          <a:p>
            <a:r>
              <a:rPr lang="en-AU">
                <a:latin typeface="Century Gothic" panose="020B0502020202020204" pitchFamily="34" charset="0"/>
              </a:rPr>
              <a:t>Background</a:t>
            </a:r>
          </a:p>
        </p:txBody>
      </p:sp>
      <p:sp>
        <p:nvSpPr>
          <p:cNvPr id="5" name="Text Placeholder 4">
            <a:extLst>
              <a:ext uri="{FF2B5EF4-FFF2-40B4-BE49-F238E27FC236}">
                <a16:creationId xmlns:a16="http://schemas.microsoft.com/office/drawing/2014/main" id="{95B98A18-E812-1EE4-213D-09D3B248CCF0}"/>
              </a:ext>
            </a:extLst>
          </p:cNvPr>
          <p:cNvSpPr>
            <a:spLocks noGrp="1"/>
          </p:cNvSpPr>
          <p:nvPr>
            <p:ph type="body" sz="quarter" idx="14"/>
          </p:nvPr>
        </p:nvSpPr>
        <p:spPr>
          <a:xfrm>
            <a:off x="658814" y="1617800"/>
            <a:ext cx="9619042" cy="1808765"/>
          </a:xfrm>
        </p:spPr>
        <p:txBody>
          <a:bodyPr/>
          <a:lstStyle/>
          <a:p>
            <a:pPr marL="457200" indent="-457200">
              <a:buFont typeface="+mj-lt"/>
              <a:buAutoNum type="arabicPeriod"/>
            </a:pPr>
            <a:endParaRPr lang="en-GB" sz="2400">
              <a:latin typeface="+mn-lt"/>
            </a:endParaRPr>
          </a:p>
          <a:p>
            <a:endParaRPr lang="en-GB" sz="2400">
              <a:latin typeface="+mn-lt"/>
            </a:endParaRPr>
          </a:p>
          <a:p>
            <a:endParaRPr lang="en-GB" sz="2400">
              <a:latin typeface="+mn-lt"/>
            </a:endParaRPr>
          </a:p>
          <a:p>
            <a:pPr marL="387350" indent="-342900"/>
            <a:endParaRPr lang="en-GB" sz="2400" b="1">
              <a:latin typeface="+mn-lt"/>
            </a:endParaRPr>
          </a:p>
        </p:txBody>
      </p:sp>
      <p:sp>
        <p:nvSpPr>
          <p:cNvPr id="2" name="TextBox 1">
            <a:extLst>
              <a:ext uri="{FF2B5EF4-FFF2-40B4-BE49-F238E27FC236}">
                <a16:creationId xmlns:a16="http://schemas.microsoft.com/office/drawing/2014/main" id="{8E8DBCC9-CB2E-96D2-010F-DE7022B750CE}"/>
              </a:ext>
            </a:extLst>
          </p:cNvPr>
          <p:cNvSpPr txBox="1"/>
          <p:nvPr/>
        </p:nvSpPr>
        <p:spPr>
          <a:xfrm>
            <a:off x="712421" y="1295285"/>
            <a:ext cx="9154909" cy="4454104"/>
          </a:xfrm>
          <a:prstGeom prst="rect">
            <a:avLst/>
          </a:prstGeom>
          <a:noFill/>
        </p:spPr>
        <p:txBody>
          <a:bodyPr wrap="square">
            <a:spAutoFit/>
          </a:bodyPr>
          <a:lstStyle/>
          <a:p>
            <a:pPr marL="342900" marR="0" lvl="0" indent="-3429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GB" sz="2400" b="1"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t>Three delivery models</a:t>
            </a:r>
            <a:r>
              <a:rPr kumimoji="0" lang="en-GB" sz="24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t>: standard, same‑day, rapid/on‑demand</a:t>
            </a:r>
          </a:p>
          <a:p>
            <a:pPr marL="342900" marR="0" lvl="0" indent="-3429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GB" sz="2400" b="1"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t>COVID‑19 accelerated access</a:t>
            </a:r>
            <a:r>
              <a:rPr kumimoji="0" lang="en-GB" sz="24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t>, 69% of English-speaking jurisdictions worldwide relaxing delivery rules</a:t>
            </a:r>
          </a:p>
          <a:p>
            <a:pPr marL="342900" marR="0" lvl="0" indent="-3429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GB" sz="2400" b="1"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t>Regulatory gaps </a:t>
            </a:r>
            <a:r>
              <a:rPr kumimoji="0" lang="en-GB" sz="24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t>include poor age verification and unattended deliveries</a:t>
            </a:r>
          </a:p>
          <a:p>
            <a:pPr marL="342900" marR="0" lvl="0" indent="-3429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GB" sz="2400" b="1"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t>Digital marketing and late‑night access </a:t>
            </a:r>
            <a:r>
              <a:rPr kumimoji="0" lang="en-GB" sz="24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t>increase consumption risks and related harms.</a:t>
            </a:r>
            <a:endParaRPr kumimoji="0" lang="en-AU" sz="24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endParaRPr>
          </a:p>
        </p:txBody>
      </p:sp>
      <p:pic>
        <p:nvPicPr>
          <p:cNvPr id="7" name="Picture 6">
            <a:extLst>
              <a:ext uri="{FF2B5EF4-FFF2-40B4-BE49-F238E27FC236}">
                <a16:creationId xmlns:a16="http://schemas.microsoft.com/office/drawing/2014/main" id="{C44D4039-4730-193C-CF39-CAA27F02C5E4}"/>
              </a:ext>
            </a:extLst>
          </p:cNvPr>
          <p:cNvPicPr>
            <a:picLocks noChangeAspect="1"/>
          </p:cNvPicPr>
          <p:nvPr/>
        </p:nvPicPr>
        <p:blipFill>
          <a:blip r:embed="rId3"/>
          <a:stretch>
            <a:fillRect/>
          </a:stretch>
        </p:blipFill>
        <p:spPr>
          <a:xfrm>
            <a:off x="9260473" y="4704203"/>
            <a:ext cx="2087480" cy="1452886"/>
          </a:xfrm>
          <a:prstGeom prst="rect">
            <a:avLst/>
          </a:prstGeom>
        </p:spPr>
      </p:pic>
    </p:spTree>
    <p:extLst>
      <p:ext uri="{BB962C8B-B14F-4D97-AF65-F5344CB8AC3E}">
        <p14:creationId xmlns:p14="http://schemas.microsoft.com/office/powerpoint/2010/main" val="5196770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C2DBFC4B-FBA1-F74A-575A-2D532A8A574F}"/>
              </a:ext>
            </a:extLst>
          </p:cNvPr>
          <p:cNvSpPr>
            <a:spLocks noGrp="1"/>
          </p:cNvSpPr>
          <p:nvPr>
            <p:ph type="title"/>
          </p:nvPr>
        </p:nvSpPr>
        <p:spPr>
          <a:xfrm>
            <a:off x="1137034" y="609599"/>
            <a:ext cx="5338194" cy="1322888"/>
          </a:xfrm>
        </p:spPr>
        <p:txBody>
          <a:bodyPr vert="horz" lIns="91440" tIns="45720" rIns="91440" bIns="45720" rtlCol="0" anchor="ctr">
            <a:normAutofit/>
          </a:bodyPr>
          <a:lstStyle/>
          <a:p>
            <a:br>
              <a:rPr lang="en-US" b="1">
                <a:latin typeface="Century Gothic" panose="020B0502020202020204" pitchFamily="34" charset="0"/>
              </a:rPr>
            </a:br>
            <a:r>
              <a:rPr lang="en-US" b="1">
                <a:latin typeface="Century Gothic" panose="020B0502020202020204" pitchFamily="34" charset="0"/>
              </a:rPr>
              <a:t>Our question</a:t>
            </a:r>
          </a:p>
        </p:txBody>
      </p:sp>
      <p:sp>
        <p:nvSpPr>
          <p:cNvPr id="12" name="Content Placeholder 2">
            <a:extLst>
              <a:ext uri="{FF2B5EF4-FFF2-40B4-BE49-F238E27FC236}">
                <a16:creationId xmlns:a16="http://schemas.microsoft.com/office/drawing/2014/main" id="{4A381099-7A48-5280-94B6-BDF3076DADF5}"/>
              </a:ext>
            </a:extLst>
          </p:cNvPr>
          <p:cNvSpPr txBox="1">
            <a:spLocks/>
          </p:cNvSpPr>
          <p:nvPr/>
        </p:nvSpPr>
        <p:spPr>
          <a:xfrm>
            <a:off x="1137034" y="2194101"/>
            <a:ext cx="4742771" cy="398341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t>What’s the </a:t>
            </a:r>
            <a:r>
              <a:rPr kumimoji="0" lang="en-AU" sz="24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t>relationship between alcohol home delivery services and alcohol consumption patterns, related harms and regulatory compliance?</a:t>
            </a:r>
            <a:endParaRPr kumimoji="0" lang="en-US" sz="24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endParaRPr>
          </a:p>
        </p:txBody>
      </p:sp>
      <p:pic>
        <p:nvPicPr>
          <p:cNvPr id="2" name="Picture 1">
            <a:extLst>
              <a:ext uri="{FF2B5EF4-FFF2-40B4-BE49-F238E27FC236}">
                <a16:creationId xmlns:a16="http://schemas.microsoft.com/office/drawing/2014/main" id="{D3A008FF-782D-951D-21A6-CE19F2D9581D}"/>
              </a:ext>
            </a:extLst>
          </p:cNvPr>
          <p:cNvPicPr>
            <a:picLocks noChangeAspect="1"/>
          </p:cNvPicPr>
          <p:nvPr/>
        </p:nvPicPr>
        <p:blipFill>
          <a:blip r:embed="rId3"/>
          <a:stretch>
            <a:fillRect/>
          </a:stretch>
        </p:blipFill>
        <p:spPr>
          <a:xfrm>
            <a:off x="7783830" y="2395274"/>
            <a:ext cx="3291126" cy="2290626"/>
          </a:xfrm>
          <a:prstGeom prst="rect">
            <a:avLst/>
          </a:prstGeom>
        </p:spPr>
      </p:pic>
    </p:spTree>
    <p:extLst>
      <p:ext uri="{BB962C8B-B14F-4D97-AF65-F5344CB8AC3E}">
        <p14:creationId xmlns:p14="http://schemas.microsoft.com/office/powerpoint/2010/main" val="15891700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F9DDB2-24E1-3A07-E226-20EA5BCD33EB}"/>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3710C94D-2284-7FCA-1E9A-62254418824E}"/>
              </a:ext>
            </a:extLst>
          </p:cNvPr>
          <p:cNvSpPr>
            <a:spLocks noGrp="1"/>
          </p:cNvSpPr>
          <p:nvPr>
            <p:ph type="body" sz="quarter" idx="11"/>
          </p:nvPr>
        </p:nvSpPr>
        <p:spPr>
          <a:xfrm>
            <a:off x="542317" y="435481"/>
            <a:ext cx="9488374" cy="1338828"/>
          </a:xfrm>
        </p:spPr>
        <p:txBody>
          <a:bodyPr/>
          <a:lstStyle/>
          <a:p>
            <a:r>
              <a:rPr lang="en-AU"/>
              <a:t>Our Evidence Review process</a:t>
            </a:r>
          </a:p>
        </p:txBody>
      </p:sp>
      <p:graphicFrame>
        <p:nvGraphicFramePr>
          <p:cNvPr id="4" name="Content Placeholder 3">
            <a:extLst>
              <a:ext uri="{FF2B5EF4-FFF2-40B4-BE49-F238E27FC236}">
                <a16:creationId xmlns:a16="http://schemas.microsoft.com/office/drawing/2014/main" id="{18651CAA-C92C-72E6-0584-0119BE595EB9}"/>
              </a:ext>
            </a:extLst>
          </p:cNvPr>
          <p:cNvGraphicFramePr>
            <a:graphicFrameLocks noGrp="1"/>
          </p:cNvGraphicFramePr>
          <p:nvPr>
            <p:ph idx="4294967295"/>
          </p:nvPr>
        </p:nvGraphicFramePr>
        <p:xfrm>
          <a:off x="0" y="1293963"/>
          <a:ext cx="10558732" cy="54370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104303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0BFAFC-9DDD-9509-5177-D036CE293252}"/>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619B8C0B-AE08-4C53-A791-BDE82A9C87AD}"/>
              </a:ext>
            </a:extLst>
          </p:cNvPr>
          <p:cNvSpPr>
            <a:spLocks noGrp="1"/>
          </p:cNvSpPr>
          <p:nvPr>
            <p:ph type="body" sz="quarter" idx="11"/>
          </p:nvPr>
        </p:nvSpPr>
        <p:spPr>
          <a:xfrm>
            <a:off x="593117" y="462006"/>
            <a:ext cx="7352003" cy="715581"/>
          </a:xfrm>
        </p:spPr>
        <p:txBody>
          <a:bodyPr/>
          <a:lstStyle/>
          <a:p>
            <a:r>
              <a:rPr lang="en-AU" sz="4500"/>
              <a:t>What did we find?</a:t>
            </a:r>
          </a:p>
        </p:txBody>
      </p:sp>
    </p:spTree>
    <p:extLst>
      <p:ext uri="{BB962C8B-B14F-4D97-AF65-F5344CB8AC3E}">
        <p14:creationId xmlns:p14="http://schemas.microsoft.com/office/powerpoint/2010/main" val="35958465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30A3A5-CE29-E805-B0D9-21F08E9EE486}"/>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39F9B24E-641B-A15E-979E-50C2FCCB4F4F}"/>
              </a:ext>
            </a:extLst>
          </p:cNvPr>
          <p:cNvSpPr>
            <a:spLocks noGrp="1"/>
          </p:cNvSpPr>
          <p:nvPr>
            <p:ph type="body" sz="quarter" idx="11"/>
          </p:nvPr>
        </p:nvSpPr>
        <p:spPr>
          <a:xfrm>
            <a:off x="252000" y="432000"/>
            <a:ext cx="9851370" cy="1332160"/>
          </a:xfrm>
        </p:spPr>
        <p:txBody>
          <a:bodyPr/>
          <a:lstStyle/>
          <a:p>
            <a:r>
              <a:rPr lang="en-AU" sz="4000" b="1">
                <a:latin typeface="Century Gothic" panose="020B0502020202020204" pitchFamily="34" charset="0"/>
              </a:rPr>
              <a:t>1. Increased u</a:t>
            </a:r>
            <a:r>
              <a:rPr lang="en-AU" sz="4000">
                <a:latin typeface="Century Gothic" panose="020B0502020202020204" pitchFamily="34" charset="0"/>
              </a:rPr>
              <a:t>nderage access</a:t>
            </a:r>
            <a:endParaRPr lang="en-GB" sz="4000">
              <a:solidFill>
                <a:srgbClr val="FF0000"/>
              </a:solidFill>
              <a:latin typeface="Century Gothic" panose="020B0502020202020204" pitchFamily="34" charset="0"/>
            </a:endParaRPr>
          </a:p>
          <a:p>
            <a:endParaRPr lang="en-GB" sz="4000">
              <a:solidFill>
                <a:srgbClr val="FF0000"/>
              </a:solidFill>
            </a:endParaRPr>
          </a:p>
        </p:txBody>
      </p:sp>
      <p:sp>
        <p:nvSpPr>
          <p:cNvPr id="5" name="TextBox 4">
            <a:extLst>
              <a:ext uri="{FF2B5EF4-FFF2-40B4-BE49-F238E27FC236}">
                <a16:creationId xmlns:a16="http://schemas.microsoft.com/office/drawing/2014/main" id="{D1ACE0A6-B0D4-3799-5003-A4CF9ABE77D3}"/>
              </a:ext>
            </a:extLst>
          </p:cNvPr>
          <p:cNvSpPr txBox="1"/>
          <p:nvPr/>
        </p:nvSpPr>
        <p:spPr>
          <a:xfrm>
            <a:off x="712422" y="1295286"/>
            <a:ext cx="8406178" cy="2238113"/>
          </a:xfrm>
          <a:prstGeom prst="rect">
            <a:avLst/>
          </a:prstGeom>
          <a:noFill/>
        </p:spPr>
        <p:txBody>
          <a:bodyPr wrap="square">
            <a:spAutoFit/>
          </a:bodyPr>
          <a:lstStyle/>
          <a:p>
            <a:pPr marL="342900" indent="-342900">
              <a:lnSpc>
                <a:spcPct val="150000"/>
              </a:lnSpc>
              <a:buFont typeface="Arial" panose="020B0604020202020204" pitchFamily="34" charset="0"/>
              <a:buChar char="•"/>
            </a:pPr>
            <a:r>
              <a:rPr kumimoji="0" lang="en-AU" sz="2400" b="1"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t>1 in 5 deliveries </a:t>
            </a:r>
            <a:r>
              <a:rPr kumimoji="0" lang="en-AU" sz="24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t>no ID check in Australian mystery shopper studies </a:t>
            </a:r>
          </a:p>
          <a:p>
            <a:pPr marL="342900" marR="0" lvl="0" indent="-3429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AU" sz="24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t>Orders </a:t>
            </a:r>
            <a:r>
              <a:rPr kumimoji="0" lang="en-AU" sz="2400" b="1"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t>left attended </a:t>
            </a:r>
            <a:r>
              <a:rPr kumimoji="0" lang="en-AU" sz="24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t>or </a:t>
            </a:r>
            <a:r>
              <a:rPr kumimoji="0" lang="en-AU" sz="2400" b="1"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t>accepted by someone else</a:t>
            </a:r>
            <a:r>
              <a:rPr kumimoji="0" lang="en-AU" sz="24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t> in several studies. </a:t>
            </a:r>
          </a:p>
        </p:txBody>
      </p:sp>
      <p:pic>
        <p:nvPicPr>
          <p:cNvPr id="3" name="Picture 2">
            <a:extLst>
              <a:ext uri="{FF2B5EF4-FFF2-40B4-BE49-F238E27FC236}">
                <a16:creationId xmlns:a16="http://schemas.microsoft.com/office/drawing/2014/main" id="{CE8DED98-FA7A-3824-840B-C98C52B43C25}"/>
              </a:ext>
            </a:extLst>
          </p:cNvPr>
          <p:cNvPicPr>
            <a:picLocks noChangeAspect="1"/>
          </p:cNvPicPr>
          <p:nvPr/>
        </p:nvPicPr>
        <p:blipFill>
          <a:blip r:embed="rId3"/>
          <a:stretch>
            <a:fillRect/>
          </a:stretch>
        </p:blipFill>
        <p:spPr>
          <a:xfrm>
            <a:off x="8876346" y="4512733"/>
            <a:ext cx="2206762" cy="1535908"/>
          </a:xfrm>
          <a:prstGeom prst="rect">
            <a:avLst/>
          </a:prstGeom>
        </p:spPr>
      </p:pic>
    </p:spTree>
    <p:extLst>
      <p:ext uri="{BB962C8B-B14F-4D97-AF65-F5344CB8AC3E}">
        <p14:creationId xmlns:p14="http://schemas.microsoft.com/office/powerpoint/2010/main" val="37349265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E6D903-CEA0-03E5-3B7D-82141F9D3228}"/>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D2297403-4678-7C8F-FF8F-F358D3E49C2A}"/>
              </a:ext>
            </a:extLst>
          </p:cNvPr>
          <p:cNvSpPr>
            <a:spLocks noGrp="1"/>
          </p:cNvSpPr>
          <p:nvPr>
            <p:ph type="body" sz="quarter" idx="11"/>
          </p:nvPr>
        </p:nvSpPr>
        <p:spPr>
          <a:xfrm>
            <a:off x="252000" y="432000"/>
            <a:ext cx="9851370" cy="1332160"/>
          </a:xfrm>
        </p:spPr>
        <p:txBody>
          <a:bodyPr/>
          <a:lstStyle/>
          <a:p>
            <a:r>
              <a:rPr lang="en-AU" sz="4000" b="1">
                <a:latin typeface="Century Gothic" panose="020B0502020202020204" pitchFamily="34" charset="0"/>
              </a:rPr>
              <a:t>2. Risky adult a</a:t>
            </a:r>
            <a:r>
              <a:rPr lang="en-AU" sz="4000">
                <a:latin typeface="Century Gothic" panose="020B0502020202020204" pitchFamily="34" charset="0"/>
              </a:rPr>
              <a:t>lcohol consumption</a:t>
            </a:r>
            <a:endParaRPr lang="en-GB" sz="4000">
              <a:solidFill>
                <a:srgbClr val="FF0000"/>
              </a:solidFill>
              <a:latin typeface="Century Gothic" panose="020B0502020202020204" pitchFamily="34" charset="0"/>
            </a:endParaRPr>
          </a:p>
          <a:p>
            <a:endParaRPr lang="en-GB" sz="4000">
              <a:solidFill>
                <a:srgbClr val="FF0000"/>
              </a:solidFill>
            </a:endParaRPr>
          </a:p>
        </p:txBody>
      </p:sp>
      <p:sp>
        <p:nvSpPr>
          <p:cNvPr id="5" name="TextBox 4">
            <a:extLst>
              <a:ext uri="{FF2B5EF4-FFF2-40B4-BE49-F238E27FC236}">
                <a16:creationId xmlns:a16="http://schemas.microsoft.com/office/drawing/2014/main" id="{04B6587B-E25A-9C73-8B29-0D62114894AA}"/>
              </a:ext>
            </a:extLst>
          </p:cNvPr>
          <p:cNvSpPr txBox="1"/>
          <p:nvPr/>
        </p:nvSpPr>
        <p:spPr>
          <a:xfrm>
            <a:off x="712421" y="1295286"/>
            <a:ext cx="9276967" cy="2791855"/>
          </a:xfrm>
          <a:prstGeom prst="rect">
            <a:avLst/>
          </a:prstGeom>
          <a:noFill/>
        </p:spPr>
        <p:txBody>
          <a:bodyPr wrap="square">
            <a:spAutoFit/>
          </a:bodyPr>
          <a:lstStyle/>
          <a:p>
            <a:pPr marL="342900" marR="0" lvl="0" indent="-3429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AU" sz="24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t>Delivery use linked to </a:t>
            </a:r>
            <a:r>
              <a:rPr kumimoji="0" lang="en-AU" sz="2400" b="1"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t>higher alcohol consumption</a:t>
            </a:r>
          </a:p>
          <a:p>
            <a:pPr marL="342900" marR="0" lvl="0" indent="-3429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AU" sz="24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t>Greater likelihood of </a:t>
            </a:r>
            <a:r>
              <a:rPr kumimoji="0" lang="en-AU" sz="2400" b="1"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t>high-risk and heavy episodic drinking</a:t>
            </a:r>
          </a:p>
          <a:p>
            <a:pPr marL="342900" marR="0" lvl="0" indent="-3429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AU" sz="2400" b="1"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t>Rapid delivery </a:t>
            </a:r>
            <a:r>
              <a:rPr kumimoji="0" lang="en-AU" sz="24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t>a key factor</a:t>
            </a:r>
          </a:p>
          <a:p>
            <a:pPr marL="342900" marR="0" lvl="0" indent="-3429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AU" sz="2400" b="1"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t>High-risk drinkers use delivery differently</a:t>
            </a:r>
          </a:p>
          <a:p>
            <a:pPr marL="342900" marR="0" lvl="0" indent="-3429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GB" sz="2400" b="1"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t>20–40% </a:t>
            </a:r>
            <a:r>
              <a:rPr kumimoji="0" lang="en-GB" sz="24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t>use delivery to </a:t>
            </a:r>
            <a:r>
              <a:rPr kumimoji="0" lang="en-GB" sz="2400" b="1"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t>extend drinking</a:t>
            </a:r>
            <a:r>
              <a:rPr kumimoji="0" lang="en-AU" sz="24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t>. </a:t>
            </a:r>
          </a:p>
        </p:txBody>
      </p:sp>
      <p:pic>
        <p:nvPicPr>
          <p:cNvPr id="3" name="Picture 2">
            <a:extLst>
              <a:ext uri="{FF2B5EF4-FFF2-40B4-BE49-F238E27FC236}">
                <a16:creationId xmlns:a16="http://schemas.microsoft.com/office/drawing/2014/main" id="{56A8BA38-5B4A-64D3-562B-A75EFC2B3DF1}"/>
              </a:ext>
            </a:extLst>
          </p:cNvPr>
          <p:cNvPicPr>
            <a:picLocks noChangeAspect="1"/>
          </p:cNvPicPr>
          <p:nvPr/>
        </p:nvPicPr>
        <p:blipFill>
          <a:blip r:embed="rId3"/>
          <a:stretch>
            <a:fillRect/>
          </a:stretch>
        </p:blipFill>
        <p:spPr>
          <a:xfrm>
            <a:off x="8876346" y="4512733"/>
            <a:ext cx="2206762" cy="1535908"/>
          </a:xfrm>
          <a:prstGeom prst="rect">
            <a:avLst/>
          </a:prstGeom>
        </p:spPr>
      </p:pic>
    </p:spTree>
    <p:extLst>
      <p:ext uri="{BB962C8B-B14F-4D97-AF65-F5344CB8AC3E}">
        <p14:creationId xmlns:p14="http://schemas.microsoft.com/office/powerpoint/2010/main" val="27492837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82AADB-E75F-1023-8E84-97EF7BAE8D5F}"/>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88A05290-498B-7C04-35E5-E270CD4C239B}"/>
              </a:ext>
            </a:extLst>
          </p:cNvPr>
          <p:cNvSpPr>
            <a:spLocks noGrp="1"/>
          </p:cNvSpPr>
          <p:nvPr>
            <p:ph type="body" sz="quarter" idx="11"/>
          </p:nvPr>
        </p:nvSpPr>
        <p:spPr>
          <a:xfrm>
            <a:off x="252000" y="432000"/>
            <a:ext cx="9851370" cy="646331"/>
          </a:xfrm>
        </p:spPr>
        <p:txBody>
          <a:bodyPr/>
          <a:lstStyle/>
          <a:p>
            <a:r>
              <a:rPr lang="en-AU" sz="4000" b="1">
                <a:latin typeface="Century Gothic" panose="020B0502020202020204" pitchFamily="34" charset="0"/>
              </a:rPr>
              <a:t>3. Still emerging evidence on h</a:t>
            </a:r>
            <a:r>
              <a:rPr lang="en-AU" sz="4000">
                <a:latin typeface="Century Gothic" panose="020B0502020202020204" pitchFamily="34" charset="0"/>
              </a:rPr>
              <a:t>arms</a:t>
            </a:r>
            <a:endParaRPr lang="en-GB" sz="4000">
              <a:solidFill>
                <a:srgbClr val="FF0000"/>
              </a:solidFill>
            </a:endParaRPr>
          </a:p>
        </p:txBody>
      </p:sp>
      <p:sp>
        <p:nvSpPr>
          <p:cNvPr id="5" name="TextBox 4">
            <a:extLst>
              <a:ext uri="{FF2B5EF4-FFF2-40B4-BE49-F238E27FC236}">
                <a16:creationId xmlns:a16="http://schemas.microsoft.com/office/drawing/2014/main" id="{F60B6AA9-9E3B-895D-D877-41E43F304475}"/>
              </a:ext>
            </a:extLst>
          </p:cNvPr>
          <p:cNvSpPr txBox="1"/>
          <p:nvPr/>
        </p:nvSpPr>
        <p:spPr>
          <a:xfrm>
            <a:off x="712422" y="1295286"/>
            <a:ext cx="9561638" cy="2238113"/>
          </a:xfrm>
          <a:prstGeom prst="rect">
            <a:avLst/>
          </a:prstGeom>
          <a:noFill/>
        </p:spPr>
        <p:txBody>
          <a:bodyPr wrap="square">
            <a:spAutoFit/>
          </a:bodyPr>
          <a:lstStyle/>
          <a:p>
            <a:pPr marL="342900" marR="0" lvl="0" indent="-3429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AU" sz="24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t>NSW study associated </a:t>
            </a:r>
            <a:r>
              <a:rPr kumimoji="0" lang="en-AU" sz="2400"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t>extended availability of delivery by one hour with </a:t>
            </a:r>
            <a:r>
              <a:rPr kumimoji="0" lang="en-AU" sz="2400" b="1"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t>1,120 increased domestic violence assaults</a:t>
            </a:r>
          </a:p>
          <a:p>
            <a:pPr marL="342900" marR="0" lvl="0" indent="-3429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AU" sz="24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t>USA study </a:t>
            </a:r>
            <a:r>
              <a:rPr kumimoji="0" lang="en-AU" sz="2400" b="1"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t>greater negative consequences </a:t>
            </a:r>
            <a:r>
              <a:rPr kumimoji="0" lang="en-AU" sz="24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t>among delivery users. </a:t>
            </a:r>
          </a:p>
        </p:txBody>
      </p:sp>
      <p:pic>
        <p:nvPicPr>
          <p:cNvPr id="3" name="Picture 2">
            <a:extLst>
              <a:ext uri="{FF2B5EF4-FFF2-40B4-BE49-F238E27FC236}">
                <a16:creationId xmlns:a16="http://schemas.microsoft.com/office/drawing/2014/main" id="{4FA89A18-241D-0AAA-8605-E9B951D244B7}"/>
              </a:ext>
            </a:extLst>
          </p:cNvPr>
          <p:cNvPicPr>
            <a:picLocks noChangeAspect="1"/>
          </p:cNvPicPr>
          <p:nvPr/>
        </p:nvPicPr>
        <p:blipFill>
          <a:blip r:embed="rId3"/>
          <a:stretch>
            <a:fillRect/>
          </a:stretch>
        </p:blipFill>
        <p:spPr>
          <a:xfrm>
            <a:off x="8876346" y="4512733"/>
            <a:ext cx="2206762" cy="1535908"/>
          </a:xfrm>
          <a:prstGeom prst="rect">
            <a:avLst/>
          </a:prstGeom>
        </p:spPr>
      </p:pic>
    </p:spTree>
    <p:extLst>
      <p:ext uri="{BB962C8B-B14F-4D97-AF65-F5344CB8AC3E}">
        <p14:creationId xmlns:p14="http://schemas.microsoft.com/office/powerpoint/2010/main" val="18915482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C3AFCD-E58E-8748-6042-724E20647E0B}"/>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2FA95D82-87BF-3EC5-CE9F-E7D2C74CB556}"/>
              </a:ext>
            </a:extLst>
          </p:cNvPr>
          <p:cNvSpPr>
            <a:spLocks noGrp="1"/>
          </p:cNvSpPr>
          <p:nvPr>
            <p:ph type="body" sz="quarter" idx="11"/>
          </p:nvPr>
        </p:nvSpPr>
        <p:spPr>
          <a:xfrm>
            <a:off x="252000" y="432000"/>
            <a:ext cx="9851370" cy="1332160"/>
          </a:xfrm>
        </p:spPr>
        <p:txBody>
          <a:bodyPr/>
          <a:lstStyle/>
          <a:p>
            <a:r>
              <a:rPr lang="en-AU" sz="4000" b="1">
                <a:latin typeface="Century Gothic" panose="020B0502020202020204" pitchFamily="34" charset="0"/>
              </a:rPr>
              <a:t>4. </a:t>
            </a:r>
            <a:r>
              <a:rPr lang="en-AU" sz="4000">
                <a:latin typeface="Century Gothic" panose="020B0502020202020204" pitchFamily="34" charset="0"/>
              </a:rPr>
              <a:t>COVID-19 effect - a lasting change?</a:t>
            </a:r>
            <a:endParaRPr lang="en-GB" sz="4000">
              <a:solidFill>
                <a:srgbClr val="FF0000"/>
              </a:solidFill>
              <a:latin typeface="Century Gothic" panose="020B0502020202020204" pitchFamily="34" charset="0"/>
            </a:endParaRPr>
          </a:p>
          <a:p>
            <a:endParaRPr lang="en-GB" sz="4000">
              <a:solidFill>
                <a:srgbClr val="FF0000"/>
              </a:solidFill>
            </a:endParaRPr>
          </a:p>
        </p:txBody>
      </p:sp>
      <p:sp>
        <p:nvSpPr>
          <p:cNvPr id="5" name="TextBox 4">
            <a:extLst>
              <a:ext uri="{FF2B5EF4-FFF2-40B4-BE49-F238E27FC236}">
                <a16:creationId xmlns:a16="http://schemas.microsoft.com/office/drawing/2014/main" id="{50618542-65CC-956B-1921-6D92447E3269}"/>
              </a:ext>
            </a:extLst>
          </p:cNvPr>
          <p:cNvSpPr txBox="1"/>
          <p:nvPr/>
        </p:nvSpPr>
        <p:spPr>
          <a:xfrm>
            <a:off x="712422" y="1295286"/>
            <a:ext cx="9390948" cy="3346109"/>
          </a:xfrm>
          <a:prstGeom prst="rect">
            <a:avLst/>
          </a:prstGeom>
          <a:noFill/>
        </p:spPr>
        <p:txBody>
          <a:bodyPr wrap="square">
            <a:spAutoFit/>
          </a:bodyPr>
          <a:lstStyle/>
          <a:p>
            <a:pPr marL="342900" marR="0" lvl="0" indent="-3429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AU" sz="24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t>Alcohol delivery use rose substantially and was associated with </a:t>
            </a:r>
            <a:r>
              <a:rPr kumimoji="0" lang="en-AU" sz="2400" b="1"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t>heavier drinking patterns</a:t>
            </a:r>
          </a:p>
          <a:p>
            <a:pPr marL="342900" marR="0" lvl="0" indent="-3429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AU" sz="2400" b="1"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t>Evidence of reversal</a:t>
            </a:r>
            <a:r>
              <a:rPr kumimoji="0" lang="en-AU" sz="24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t>, e.g. NSW use peaked at 34%, fell to 18.5% after restrictions</a:t>
            </a:r>
          </a:p>
          <a:p>
            <a:pPr marL="342900" marR="0" lvl="0" indent="-3429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AU" sz="2400" b="1"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t>Lasting change for some groups - heavy drinkers </a:t>
            </a:r>
            <a:r>
              <a:rPr kumimoji="0" lang="en-AU" sz="24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t>and early adopters.  </a:t>
            </a:r>
          </a:p>
        </p:txBody>
      </p:sp>
      <p:pic>
        <p:nvPicPr>
          <p:cNvPr id="3" name="Picture 2">
            <a:extLst>
              <a:ext uri="{FF2B5EF4-FFF2-40B4-BE49-F238E27FC236}">
                <a16:creationId xmlns:a16="http://schemas.microsoft.com/office/drawing/2014/main" id="{6736DAA9-6314-BA1F-9EA6-9020FA141373}"/>
              </a:ext>
            </a:extLst>
          </p:cNvPr>
          <p:cNvPicPr>
            <a:picLocks noChangeAspect="1"/>
          </p:cNvPicPr>
          <p:nvPr/>
        </p:nvPicPr>
        <p:blipFill>
          <a:blip r:embed="rId3"/>
          <a:stretch>
            <a:fillRect/>
          </a:stretch>
        </p:blipFill>
        <p:spPr>
          <a:xfrm>
            <a:off x="8876346" y="4512733"/>
            <a:ext cx="2206762" cy="1535908"/>
          </a:xfrm>
          <a:prstGeom prst="rect">
            <a:avLst/>
          </a:prstGeom>
        </p:spPr>
      </p:pic>
    </p:spTree>
    <p:extLst>
      <p:ext uri="{BB962C8B-B14F-4D97-AF65-F5344CB8AC3E}">
        <p14:creationId xmlns:p14="http://schemas.microsoft.com/office/powerpoint/2010/main" val="35869862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882C52-9658-C613-866D-2062A0ECB5D3}"/>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6371C69F-C673-8866-43ED-F8FBA17CCEA3}"/>
              </a:ext>
            </a:extLst>
          </p:cNvPr>
          <p:cNvSpPr>
            <a:spLocks noGrp="1"/>
          </p:cNvSpPr>
          <p:nvPr>
            <p:ph type="title"/>
          </p:nvPr>
        </p:nvSpPr>
        <p:spPr>
          <a:xfrm>
            <a:off x="1137034" y="609599"/>
            <a:ext cx="5338194" cy="1322888"/>
          </a:xfrm>
        </p:spPr>
        <p:txBody>
          <a:bodyPr vert="horz" lIns="91440" tIns="45720" rIns="91440" bIns="45720" rtlCol="0" anchor="ctr">
            <a:normAutofit fontScale="90000"/>
          </a:bodyPr>
          <a:lstStyle/>
          <a:p>
            <a:r>
              <a:rPr lang="en-US" b="1">
                <a:latin typeface="Century Gothic" panose="020B0502020202020204" pitchFamily="34" charset="0"/>
              </a:rPr>
              <a:t>To sum up what we found in a snapshot </a:t>
            </a:r>
          </a:p>
        </p:txBody>
      </p:sp>
      <p:sp>
        <p:nvSpPr>
          <p:cNvPr id="12" name="Content Placeholder 2">
            <a:extLst>
              <a:ext uri="{FF2B5EF4-FFF2-40B4-BE49-F238E27FC236}">
                <a16:creationId xmlns:a16="http://schemas.microsoft.com/office/drawing/2014/main" id="{94AB903F-E17C-F796-5CD5-F2E1ECD7C54B}"/>
              </a:ext>
            </a:extLst>
          </p:cNvPr>
          <p:cNvSpPr txBox="1">
            <a:spLocks/>
          </p:cNvSpPr>
          <p:nvPr/>
        </p:nvSpPr>
        <p:spPr>
          <a:xfrm>
            <a:off x="1137034" y="2194101"/>
            <a:ext cx="4742771" cy="398341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0" indent="-457200" algn="l" defTabSz="914400" rtl="0" eaLnBrk="1" fontAlgn="auto" latinLnBrk="0" hangingPunct="1">
              <a:lnSpc>
                <a:spcPct val="90000"/>
              </a:lnSpc>
              <a:spcBef>
                <a:spcPts val="1000"/>
              </a:spcBef>
              <a:spcAft>
                <a:spcPts val="0"/>
              </a:spcAft>
              <a:buClrTx/>
              <a:buSzTx/>
              <a:buFont typeface="+mj-lt"/>
              <a:buAutoNum type="arabicPeriod"/>
              <a:tabLst/>
              <a:defRPr/>
            </a:pPr>
            <a:r>
              <a:rPr kumimoji="0" lang="en-US" sz="24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t>Increased underage access</a:t>
            </a:r>
          </a:p>
          <a:p>
            <a:pPr marL="457200" marR="0" lvl="0" indent="-457200" algn="l" defTabSz="914400" rtl="0" eaLnBrk="1" fontAlgn="auto" latinLnBrk="0" hangingPunct="1">
              <a:lnSpc>
                <a:spcPct val="90000"/>
              </a:lnSpc>
              <a:spcBef>
                <a:spcPts val="1000"/>
              </a:spcBef>
              <a:spcAft>
                <a:spcPts val="0"/>
              </a:spcAft>
              <a:buClrTx/>
              <a:buSzTx/>
              <a:buFont typeface="+mj-lt"/>
              <a:buAutoNum type="arabicPeriod"/>
              <a:tabLst/>
              <a:defRPr/>
            </a:pPr>
            <a:r>
              <a:rPr kumimoji="0" lang="en-US" sz="24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t>Risky adult alcohol consumption</a:t>
            </a:r>
          </a:p>
          <a:p>
            <a:pPr marL="457200" marR="0" lvl="0" indent="-457200" algn="l" defTabSz="914400" rtl="0" eaLnBrk="1" fontAlgn="auto" latinLnBrk="0" hangingPunct="1">
              <a:lnSpc>
                <a:spcPct val="90000"/>
              </a:lnSpc>
              <a:spcBef>
                <a:spcPts val="1000"/>
              </a:spcBef>
              <a:spcAft>
                <a:spcPts val="0"/>
              </a:spcAft>
              <a:buClrTx/>
              <a:buSzTx/>
              <a:buFont typeface="+mj-lt"/>
              <a:buAutoNum type="arabicPeriod"/>
              <a:tabLst/>
              <a:defRPr/>
            </a:pPr>
            <a:r>
              <a:rPr kumimoji="0" lang="en-US" sz="24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t>Emerging evidence on alcohol-related harms  </a:t>
            </a:r>
          </a:p>
          <a:p>
            <a:pPr marL="457200" marR="0" lvl="0" indent="-457200" algn="l" defTabSz="914400" rtl="0" eaLnBrk="1" fontAlgn="auto" latinLnBrk="0" hangingPunct="1">
              <a:lnSpc>
                <a:spcPct val="90000"/>
              </a:lnSpc>
              <a:spcBef>
                <a:spcPts val="1000"/>
              </a:spcBef>
              <a:spcAft>
                <a:spcPts val="0"/>
              </a:spcAft>
              <a:buClrTx/>
              <a:buSzTx/>
              <a:buFont typeface="+mj-lt"/>
              <a:buAutoNum type="arabicPeriod"/>
              <a:tabLst/>
              <a:defRPr/>
            </a:pPr>
            <a:r>
              <a:rPr kumimoji="0" lang="en-US" sz="24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t>COVID-19 effect a lasting change for some. </a:t>
            </a:r>
          </a:p>
        </p:txBody>
      </p:sp>
      <p:pic>
        <p:nvPicPr>
          <p:cNvPr id="2" name="Picture 1">
            <a:extLst>
              <a:ext uri="{FF2B5EF4-FFF2-40B4-BE49-F238E27FC236}">
                <a16:creationId xmlns:a16="http://schemas.microsoft.com/office/drawing/2014/main" id="{D7C9FACF-EAD9-AADC-CEB7-65815C044960}"/>
              </a:ext>
            </a:extLst>
          </p:cNvPr>
          <p:cNvPicPr>
            <a:picLocks noChangeAspect="1"/>
          </p:cNvPicPr>
          <p:nvPr/>
        </p:nvPicPr>
        <p:blipFill>
          <a:blip r:embed="rId3"/>
          <a:stretch>
            <a:fillRect/>
          </a:stretch>
        </p:blipFill>
        <p:spPr>
          <a:xfrm>
            <a:off x="7783830" y="2395274"/>
            <a:ext cx="3291126" cy="2290626"/>
          </a:xfrm>
          <a:prstGeom prst="rect">
            <a:avLst/>
          </a:prstGeom>
        </p:spPr>
      </p:pic>
    </p:spTree>
    <p:extLst>
      <p:ext uri="{BB962C8B-B14F-4D97-AF65-F5344CB8AC3E}">
        <p14:creationId xmlns:p14="http://schemas.microsoft.com/office/powerpoint/2010/main" val="9826783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206CF2-1BF5-5943-23AD-BCAEC620DE5B}"/>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5FF73271-1C62-6402-3B5A-D5F1BBEC1A56}"/>
              </a:ext>
            </a:extLst>
          </p:cNvPr>
          <p:cNvSpPr>
            <a:spLocks noGrp="1"/>
          </p:cNvSpPr>
          <p:nvPr>
            <p:ph type="body" sz="quarter" idx="11"/>
          </p:nvPr>
        </p:nvSpPr>
        <p:spPr>
          <a:xfrm>
            <a:off x="593117" y="462006"/>
            <a:ext cx="7352003" cy="715581"/>
          </a:xfrm>
        </p:spPr>
        <p:txBody>
          <a:bodyPr/>
          <a:lstStyle/>
          <a:p>
            <a:r>
              <a:rPr lang="en-AU" sz="4500"/>
              <a:t>So what does this mean?</a:t>
            </a:r>
          </a:p>
        </p:txBody>
      </p:sp>
    </p:spTree>
    <p:extLst>
      <p:ext uri="{BB962C8B-B14F-4D97-AF65-F5344CB8AC3E}">
        <p14:creationId xmlns:p14="http://schemas.microsoft.com/office/powerpoint/2010/main" val="23857021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149419-A33A-B86A-5F3C-B0E9BB4C7D9E}"/>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02FA0F5F-A0BF-C9F3-3C1F-451EDFD37368}"/>
              </a:ext>
            </a:extLst>
          </p:cNvPr>
          <p:cNvSpPr>
            <a:spLocks noGrp="1"/>
          </p:cNvSpPr>
          <p:nvPr>
            <p:ph type="body" sz="quarter" idx="13"/>
          </p:nvPr>
        </p:nvSpPr>
        <p:spPr>
          <a:xfrm>
            <a:off x="428604" y="926938"/>
            <a:ext cx="9087929" cy="5646226"/>
          </a:xfrm>
        </p:spPr>
        <p:txBody>
          <a:bodyPr/>
          <a:lstStyle/>
          <a:p>
            <a:pPr lvl="0"/>
            <a:endParaRPr lang="en-AU" sz="1800">
              <a:latin typeface="Century Gothic" panose="020B0502020202020204" pitchFamily="34" charset="0"/>
              <a:ea typeface="MS Mincho" panose="02020609040205080304" pitchFamily="49" charset="-128"/>
              <a:cs typeface="Times New Roman" panose="02020603050405020304" pitchFamily="18" charset="0"/>
            </a:endParaRPr>
          </a:p>
          <a:p>
            <a:pPr marL="457200" indent="-457200">
              <a:lnSpc>
                <a:spcPct val="150000"/>
              </a:lnSpc>
              <a:buFont typeface="Arial" panose="020B0604020202020204" pitchFamily="34" charset="0"/>
              <a:buChar char="•"/>
            </a:pPr>
            <a:r>
              <a:rPr lang="en-AU" sz="2400">
                <a:latin typeface="Century Gothic" panose="020B0502020202020204" pitchFamily="34" charset="0"/>
              </a:rPr>
              <a:t>Evidence of </a:t>
            </a:r>
            <a:r>
              <a:rPr lang="en-AU" sz="2400" b="1">
                <a:latin typeface="Century Gothic" panose="020B0502020202020204" pitchFamily="34" charset="0"/>
              </a:rPr>
              <a:t>harms over time </a:t>
            </a:r>
            <a:r>
              <a:rPr lang="en-AU" sz="2400">
                <a:latin typeface="Century Gothic" panose="020B0502020202020204" pitchFamily="34" charset="0"/>
              </a:rPr>
              <a:t>still emerging</a:t>
            </a:r>
          </a:p>
          <a:p>
            <a:pPr marL="457200" indent="-457200">
              <a:lnSpc>
                <a:spcPct val="150000"/>
              </a:lnSpc>
              <a:buFont typeface="Arial" panose="020B0604020202020204" pitchFamily="34" charset="0"/>
              <a:buChar char="•"/>
            </a:pPr>
            <a:r>
              <a:rPr lang="en-AU" sz="2400">
                <a:latin typeface="Century Gothic" panose="020B0502020202020204" pitchFamily="34" charset="0"/>
              </a:rPr>
              <a:t>Research reliant on self-report, could link to </a:t>
            </a:r>
            <a:r>
              <a:rPr lang="en-AU" sz="2400" b="1">
                <a:latin typeface="Century Gothic" panose="020B0502020202020204" pitchFamily="34" charset="0"/>
              </a:rPr>
              <a:t>secondary</a:t>
            </a:r>
            <a:r>
              <a:rPr lang="en-AU" sz="2400">
                <a:latin typeface="Century Gothic" panose="020B0502020202020204" pitchFamily="34" charset="0"/>
              </a:rPr>
              <a:t> </a:t>
            </a:r>
            <a:r>
              <a:rPr lang="en-AU" sz="2400" b="1">
                <a:latin typeface="Century Gothic" panose="020B0502020202020204" pitchFamily="34" charset="0"/>
              </a:rPr>
              <a:t>harm data</a:t>
            </a:r>
          </a:p>
          <a:p>
            <a:pPr marL="457200" indent="-457200">
              <a:lnSpc>
                <a:spcPct val="150000"/>
              </a:lnSpc>
              <a:buFont typeface="Arial" panose="020B0604020202020204" pitchFamily="34" charset="0"/>
              <a:buChar char="•"/>
            </a:pPr>
            <a:r>
              <a:rPr lang="en-AU" sz="2400" b="1">
                <a:latin typeface="Century Gothic" panose="020B0502020202020204" pitchFamily="34" charset="0"/>
              </a:rPr>
              <a:t>Real-world evidence of effective regulations </a:t>
            </a:r>
            <a:r>
              <a:rPr lang="en-AU" sz="2400">
                <a:latin typeface="Century Gothic" panose="020B0502020202020204" pitchFamily="34" charset="0"/>
              </a:rPr>
              <a:t>especially age verification </a:t>
            </a:r>
          </a:p>
          <a:p>
            <a:pPr marL="457200" indent="-457200">
              <a:lnSpc>
                <a:spcPct val="150000"/>
              </a:lnSpc>
              <a:buFont typeface="Arial" panose="020B0604020202020204" pitchFamily="34" charset="0"/>
              <a:buChar char="•"/>
            </a:pPr>
            <a:r>
              <a:rPr lang="en-AU" sz="2400">
                <a:latin typeface="Century Gothic" panose="020B0502020202020204" pitchFamily="34" charset="0"/>
              </a:rPr>
              <a:t>How </a:t>
            </a:r>
            <a:r>
              <a:rPr lang="en-AU" sz="2400" b="1">
                <a:latin typeface="Century Gothic" panose="020B0502020202020204" pitchFamily="34" charset="0"/>
              </a:rPr>
              <a:t>targeted marketing </a:t>
            </a:r>
            <a:r>
              <a:rPr lang="en-AU" sz="2400">
                <a:latin typeface="Century Gothic" panose="020B0502020202020204" pitchFamily="34" charset="0"/>
              </a:rPr>
              <a:t>affects purchasing habits? </a:t>
            </a:r>
            <a:endParaRPr lang="en-AU">
              <a:latin typeface="Century Gothic" panose="020B0502020202020204" pitchFamily="34" charset="0"/>
            </a:endParaRPr>
          </a:p>
          <a:p>
            <a:r>
              <a:rPr lang="en-AU"/>
              <a:t> </a:t>
            </a:r>
            <a:endParaRPr lang="en-AU" sz="1800">
              <a:effectLst/>
              <a:latin typeface="Century Gothic" panose="020B0502020202020204" pitchFamily="34" charset="0"/>
              <a:ea typeface="MS Mincho" panose="02020609040205080304" pitchFamily="49" charset="-128"/>
              <a:cs typeface="Times New Roman" panose="02020603050405020304" pitchFamily="18" charset="0"/>
            </a:endParaRPr>
          </a:p>
          <a:p>
            <a:pPr marL="457200" indent="-457200">
              <a:buFont typeface="Arial" panose="020B0604020202020204" pitchFamily="34" charset="0"/>
              <a:buChar char="•"/>
            </a:pPr>
            <a:endParaRPr lang="en-AU" sz="1800">
              <a:effectLst/>
              <a:latin typeface="Segoe UI" panose="020B0502040204020203" pitchFamily="34" charset="0"/>
              <a:ea typeface="Times New Roman" panose="02020603050405020304" pitchFamily="18" charset="0"/>
              <a:cs typeface="Times New Roman" panose="02020603050405020304" pitchFamily="18" charset="0"/>
            </a:endParaRPr>
          </a:p>
          <a:p>
            <a:endParaRPr lang="en-US"/>
          </a:p>
        </p:txBody>
      </p:sp>
      <p:sp>
        <p:nvSpPr>
          <p:cNvPr id="3" name="Text Placeholder 2">
            <a:extLst>
              <a:ext uri="{FF2B5EF4-FFF2-40B4-BE49-F238E27FC236}">
                <a16:creationId xmlns:a16="http://schemas.microsoft.com/office/drawing/2014/main" id="{0E34F4A4-525C-990A-548F-49429F2ED9C5}"/>
              </a:ext>
            </a:extLst>
          </p:cNvPr>
          <p:cNvSpPr>
            <a:spLocks noGrp="1"/>
          </p:cNvSpPr>
          <p:nvPr>
            <p:ph type="body" sz="quarter" idx="14"/>
          </p:nvPr>
        </p:nvSpPr>
        <p:spPr>
          <a:xfrm>
            <a:off x="318277" y="407565"/>
            <a:ext cx="10933612" cy="719621"/>
          </a:xfrm>
        </p:spPr>
        <p:txBody>
          <a:bodyPr/>
          <a:lstStyle/>
          <a:p>
            <a:r>
              <a:rPr lang="en-US" sz="4500">
                <a:latin typeface="Century Gothic" panose="020B0502020202020204" pitchFamily="34" charset="0"/>
              </a:rPr>
              <a:t>What are the key evidence gaps?</a:t>
            </a:r>
          </a:p>
        </p:txBody>
      </p:sp>
      <p:pic>
        <p:nvPicPr>
          <p:cNvPr id="5" name="Picture 4">
            <a:extLst>
              <a:ext uri="{FF2B5EF4-FFF2-40B4-BE49-F238E27FC236}">
                <a16:creationId xmlns:a16="http://schemas.microsoft.com/office/drawing/2014/main" id="{F1D59115-3B89-5D62-6D41-CE56378FE8A3}"/>
              </a:ext>
            </a:extLst>
          </p:cNvPr>
          <p:cNvPicPr>
            <a:picLocks noChangeAspect="1"/>
          </p:cNvPicPr>
          <p:nvPr/>
        </p:nvPicPr>
        <p:blipFill>
          <a:blip r:embed="rId3"/>
          <a:stretch>
            <a:fillRect/>
          </a:stretch>
        </p:blipFill>
        <p:spPr>
          <a:xfrm>
            <a:off x="9260473" y="4704203"/>
            <a:ext cx="2087480" cy="1452886"/>
          </a:xfrm>
          <a:prstGeom prst="rect">
            <a:avLst/>
          </a:prstGeom>
        </p:spPr>
      </p:pic>
    </p:spTree>
    <p:extLst>
      <p:ext uri="{BB962C8B-B14F-4D97-AF65-F5344CB8AC3E}">
        <p14:creationId xmlns:p14="http://schemas.microsoft.com/office/powerpoint/2010/main" val="8489303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a:xfrm>
            <a:off x="428604" y="926938"/>
            <a:ext cx="9087929" cy="5357557"/>
          </a:xfrm>
        </p:spPr>
        <p:txBody>
          <a:bodyPr/>
          <a:lstStyle/>
          <a:p>
            <a:pPr lvl="0"/>
            <a:endParaRPr lang="en-AU" sz="1800">
              <a:latin typeface="Century Gothic" panose="020B0502020202020204" pitchFamily="34" charset="0"/>
              <a:ea typeface="MS Mincho" panose="02020609040205080304" pitchFamily="49" charset="-128"/>
              <a:cs typeface="Times New Roman" panose="02020603050405020304" pitchFamily="18" charset="0"/>
            </a:endParaRPr>
          </a:p>
          <a:p>
            <a:pPr marL="457200" indent="-457200">
              <a:lnSpc>
                <a:spcPct val="150000"/>
              </a:lnSpc>
              <a:buFont typeface="Arial" panose="020B0604020202020204" pitchFamily="34" charset="0"/>
              <a:buChar char="•"/>
            </a:pPr>
            <a:r>
              <a:rPr lang="en-GB" sz="2400" b="1">
                <a:latin typeface="Century Gothic" panose="020B0502020202020204" pitchFamily="34" charset="0"/>
              </a:rPr>
              <a:t>Available levers to reduce harms:</a:t>
            </a:r>
          </a:p>
          <a:p>
            <a:pPr marL="1028700" lvl="1" indent="-342900">
              <a:lnSpc>
                <a:spcPct val="150000"/>
              </a:lnSpc>
            </a:pPr>
            <a:r>
              <a:rPr lang="en-AU">
                <a:latin typeface="Century Gothic" panose="020B0502020202020204" pitchFamily="34" charset="0"/>
              </a:rPr>
              <a:t>Stronger age checking at purchase and delivery </a:t>
            </a:r>
          </a:p>
          <a:p>
            <a:pPr marL="1028700" lvl="1" indent="-342900">
              <a:lnSpc>
                <a:spcPct val="150000"/>
              </a:lnSpc>
            </a:pPr>
            <a:r>
              <a:rPr lang="en-AU">
                <a:latin typeface="Century Gothic" panose="020B0502020202020204" pitchFamily="34" charset="0"/>
              </a:rPr>
              <a:t>Better intoxication verification </a:t>
            </a:r>
          </a:p>
          <a:p>
            <a:pPr marL="1028700" lvl="1" indent="-342900">
              <a:lnSpc>
                <a:spcPct val="150000"/>
              </a:lnSpc>
            </a:pPr>
            <a:r>
              <a:rPr lang="en-AU">
                <a:latin typeface="Century Gothic" panose="020B0502020202020204" pitchFamily="34" charset="0"/>
              </a:rPr>
              <a:t>Limits on late-night delivery </a:t>
            </a:r>
          </a:p>
          <a:p>
            <a:pPr marL="1028700" lvl="1" indent="-342900">
              <a:lnSpc>
                <a:spcPct val="150000"/>
              </a:lnSpc>
            </a:pPr>
            <a:r>
              <a:rPr lang="en-AU">
                <a:latin typeface="Century Gothic" panose="020B0502020202020204" pitchFamily="34" charset="0"/>
              </a:rPr>
              <a:t>Delays on rapid delivery </a:t>
            </a:r>
          </a:p>
          <a:p>
            <a:pPr marL="1028700" lvl="1" indent="-342900">
              <a:lnSpc>
                <a:spcPct val="150000"/>
              </a:lnSpc>
            </a:pPr>
            <a:r>
              <a:rPr lang="en-AU">
                <a:latin typeface="Century Gothic" panose="020B0502020202020204" pitchFamily="34" charset="0"/>
              </a:rPr>
              <a:t>Caps on order quantities</a:t>
            </a:r>
          </a:p>
          <a:p>
            <a:pPr marL="1028700" lvl="1" indent="-342900">
              <a:lnSpc>
                <a:spcPct val="150000"/>
              </a:lnSpc>
            </a:pPr>
            <a:r>
              <a:rPr lang="en-AU">
                <a:latin typeface="Century Gothic" panose="020B0502020202020204" pitchFamily="34" charset="0"/>
              </a:rPr>
              <a:t>Controls on targeted digital marketing</a:t>
            </a:r>
          </a:p>
          <a:p>
            <a:pPr marL="457200" indent="-457200">
              <a:lnSpc>
                <a:spcPct val="150000"/>
              </a:lnSpc>
              <a:buFont typeface="Arial" panose="020B0604020202020204" pitchFamily="34" charset="0"/>
              <a:buChar char="•"/>
            </a:pPr>
            <a:r>
              <a:rPr lang="en-AU" sz="2400" b="1">
                <a:latin typeface="Century Gothic" panose="020B0502020202020204" pitchFamily="34" charset="0"/>
              </a:rPr>
              <a:t>A risk undoing existing public health protections? </a:t>
            </a:r>
            <a:endParaRPr lang="en-US"/>
          </a:p>
        </p:txBody>
      </p:sp>
      <p:sp>
        <p:nvSpPr>
          <p:cNvPr id="3" name="Text Placeholder 2"/>
          <p:cNvSpPr>
            <a:spLocks noGrp="1"/>
          </p:cNvSpPr>
          <p:nvPr>
            <p:ph type="body" sz="quarter" idx="14"/>
          </p:nvPr>
        </p:nvSpPr>
        <p:spPr>
          <a:xfrm>
            <a:off x="318277" y="407565"/>
            <a:ext cx="10933612" cy="719621"/>
          </a:xfrm>
        </p:spPr>
        <p:txBody>
          <a:bodyPr/>
          <a:lstStyle/>
          <a:p>
            <a:r>
              <a:rPr lang="en-US" sz="4500">
                <a:latin typeface="Century Gothic" panose="020B0502020202020204" pitchFamily="34" charset="0"/>
              </a:rPr>
              <a:t>Policy/regulatory implications </a:t>
            </a:r>
          </a:p>
        </p:txBody>
      </p:sp>
      <p:pic>
        <p:nvPicPr>
          <p:cNvPr id="5" name="Picture 4">
            <a:extLst>
              <a:ext uri="{FF2B5EF4-FFF2-40B4-BE49-F238E27FC236}">
                <a16:creationId xmlns:a16="http://schemas.microsoft.com/office/drawing/2014/main" id="{E394040C-C560-FB36-B380-167C8E28B138}"/>
              </a:ext>
            </a:extLst>
          </p:cNvPr>
          <p:cNvPicPr>
            <a:picLocks noChangeAspect="1"/>
          </p:cNvPicPr>
          <p:nvPr/>
        </p:nvPicPr>
        <p:blipFill>
          <a:blip r:embed="rId3"/>
          <a:stretch>
            <a:fillRect/>
          </a:stretch>
        </p:blipFill>
        <p:spPr>
          <a:xfrm>
            <a:off x="9260473" y="4704203"/>
            <a:ext cx="2087480" cy="1452886"/>
          </a:xfrm>
          <a:prstGeom prst="rect">
            <a:avLst/>
          </a:prstGeom>
        </p:spPr>
      </p:pic>
    </p:spTree>
    <p:extLst>
      <p:ext uri="{BB962C8B-B14F-4D97-AF65-F5344CB8AC3E}">
        <p14:creationId xmlns:p14="http://schemas.microsoft.com/office/powerpoint/2010/main" val="1317384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875A0F-FA20-2DEF-FF37-9B3774F048A9}"/>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23C405D8-8B8B-D537-8944-B726EAED7F16}"/>
              </a:ext>
            </a:extLst>
          </p:cNvPr>
          <p:cNvSpPr/>
          <p:nvPr/>
        </p:nvSpPr>
        <p:spPr>
          <a:xfrm>
            <a:off x="0" y="0"/>
            <a:ext cx="4908884" cy="6858000"/>
          </a:xfrm>
          <a:prstGeom prst="rect">
            <a:avLst/>
          </a:prstGeom>
          <a:solidFill>
            <a:srgbClr val="E8304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endParaRPr>
          </a:p>
        </p:txBody>
      </p:sp>
      <p:sp>
        <p:nvSpPr>
          <p:cNvPr id="5" name="TextBox 4">
            <a:extLst>
              <a:ext uri="{FF2B5EF4-FFF2-40B4-BE49-F238E27FC236}">
                <a16:creationId xmlns:a16="http://schemas.microsoft.com/office/drawing/2014/main" id="{CE6F1CEF-DC42-D66F-0E99-95DE55B37AE2}"/>
              </a:ext>
            </a:extLst>
          </p:cNvPr>
          <p:cNvSpPr txBox="1"/>
          <p:nvPr/>
        </p:nvSpPr>
        <p:spPr>
          <a:xfrm>
            <a:off x="5380821" y="447596"/>
            <a:ext cx="6514224" cy="5766771"/>
          </a:xfrm>
          <a:prstGeom prst="rect">
            <a:avLst/>
          </a:prstGeom>
          <a:noFill/>
          <a:ln>
            <a:noFill/>
          </a:ln>
        </p:spPr>
        <p:txBody>
          <a:bodyPr wrap="square" lIns="91440" tIns="45720" rIns="91440" bIns="45720" anchor="t">
            <a:spAutoFit/>
          </a:bodyPr>
          <a:lstStyle/>
          <a:p>
            <a:pPr marL="171450" indent="-171450">
              <a:lnSpc>
                <a:spcPct val="115000"/>
              </a:lnSpc>
              <a:spcAft>
                <a:spcPts val="800"/>
              </a:spcAft>
              <a:buFont typeface="Arial" panose="020B0604020202020204" pitchFamily="34" charset="0"/>
              <a:buChar char="•"/>
            </a:pPr>
            <a:r>
              <a:rPr lang="en-US" sz="2400" dirty="0"/>
              <a:t>Jan 26 Coomber et al., </a:t>
            </a:r>
            <a:r>
              <a:rPr lang="en-US" sz="2400" dirty="0">
                <a:ea typeface="+mn-lt"/>
                <a:cs typeface="+mn-lt"/>
              </a:rPr>
              <a:t>article </a:t>
            </a:r>
            <a:r>
              <a:rPr lang="en-US" sz="2400" dirty="0">
                <a:ea typeface="+mn-lt"/>
                <a:cs typeface="+mn-lt"/>
                <a:hlinkClick r:id="rId3"/>
              </a:rPr>
              <a:t>https://doi.org/10.1111/dar.70069m</a:t>
            </a:r>
            <a:r>
              <a:rPr lang="en-US" sz="2400" dirty="0">
                <a:ea typeface="+mn-lt"/>
                <a:cs typeface="+mn-lt"/>
              </a:rPr>
              <a:t> </a:t>
            </a:r>
          </a:p>
          <a:p>
            <a:pPr>
              <a:lnSpc>
                <a:spcPct val="114999"/>
              </a:lnSpc>
              <a:spcAft>
                <a:spcPts val="800"/>
              </a:spcAft>
            </a:pPr>
            <a:endParaRPr lang="en-US" sz="2400" dirty="0"/>
          </a:p>
          <a:p>
            <a:pPr marL="171450" indent="-171450">
              <a:lnSpc>
                <a:spcPct val="114999"/>
              </a:lnSpc>
              <a:spcAft>
                <a:spcPts val="800"/>
              </a:spcAft>
              <a:buFont typeface="Arial" panose="020B0604020202020204" pitchFamily="34" charset="0"/>
              <a:buChar char="•"/>
            </a:pPr>
            <a:r>
              <a:rPr lang="en-US" sz="2400" dirty="0"/>
              <a:t>Sept 25 FARE Report: </a:t>
            </a:r>
            <a:r>
              <a:rPr lang="en-US" sz="2400" dirty="0">
                <a:hlinkClick r:id="rId4"/>
              </a:rPr>
              <a:t>Online sale, delivery and advertising of alcohol in Australia – behaviour, attitudes and support for change</a:t>
            </a:r>
            <a:br>
              <a:rPr lang="en-US" sz="2400" dirty="0"/>
            </a:br>
            <a:endParaRPr lang="en-US" sz="2400" dirty="0"/>
          </a:p>
          <a:p>
            <a:pPr marL="171450" indent="-171450">
              <a:lnSpc>
                <a:spcPct val="115000"/>
              </a:lnSpc>
              <a:spcAft>
                <a:spcPts val="800"/>
              </a:spcAft>
              <a:buFont typeface="Arial" panose="020B0604020202020204" pitchFamily="34" charset="0"/>
              <a:buChar char="•"/>
            </a:pPr>
            <a:r>
              <a:rPr lang="en-US" sz="2400" dirty="0"/>
              <a:t>ADF webpage: </a:t>
            </a:r>
            <a:r>
              <a:rPr lang="en-US" sz="2400" dirty="0">
                <a:hlinkClick r:id="rId5"/>
              </a:rPr>
              <a:t>Online Alcohol Delivery</a:t>
            </a:r>
            <a:endParaRPr lang="en-US" sz="2400" dirty="0"/>
          </a:p>
          <a:p>
            <a:pPr marL="171450" indent="-171450">
              <a:lnSpc>
                <a:spcPct val="115000"/>
              </a:lnSpc>
              <a:spcAft>
                <a:spcPts val="800"/>
              </a:spcAft>
              <a:buFont typeface="Arial" panose="020B0604020202020204" pitchFamily="34" charset="0"/>
              <a:buChar char="•"/>
            </a:pPr>
            <a:endParaRPr lang="en-US" sz="2400" kern="100" dirty="0">
              <a:effectLst/>
              <a:ea typeface="Aptos" panose="020B0004020202020204" pitchFamily="34" charset="0"/>
              <a:cs typeface="Times New Roman" panose="02020603050405020304" pitchFamily="18" charset="0"/>
            </a:endParaRPr>
          </a:p>
          <a:p>
            <a:pPr marL="171450" indent="-171450">
              <a:lnSpc>
                <a:spcPct val="115000"/>
              </a:lnSpc>
              <a:spcAft>
                <a:spcPts val="800"/>
              </a:spcAft>
              <a:buFont typeface="Arial" panose="020B0604020202020204" pitchFamily="34" charset="0"/>
              <a:buChar char="•"/>
            </a:pPr>
            <a:endParaRPr lang="en-US" sz="2400" kern="100" dirty="0">
              <a:ea typeface="Aptos" panose="020B0004020202020204" pitchFamily="34" charset="0"/>
              <a:cs typeface="Times New Roman" panose="02020603050405020304" pitchFamily="18" charset="0"/>
            </a:endParaRPr>
          </a:p>
          <a:p>
            <a:pPr>
              <a:lnSpc>
                <a:spcPct val="115000"/>
              </a:lnSpc>
              <a:spcAft>
                <a:spcPts val="800"/>
              </a:spcAft>
            </a:pPr>
            <a:r>
              <a:rPr lang="en-US" sz="2400" kern="100" dirty="0">
                <a:effectLst/>
                <a:ea typeface="Aptos" panose="020B0004020202020204" pitchFamily="34" charset="0"/>
                <a:cs typeface="Times New Roman" panose="02020603050405020304" pitchFamily="18" charset="0"/>
                <a:hlinkClick r:id="rId6"/>
              </a:rPr>
              <a:t>adf@adf.org.au</a:t>
            </a:r>
            <a:r>
              <a:rPr lang="en-US" sz="2400" kern="100" dirty="0">
                <a:effectLst/>
                <a:ea typeface="Aptos" panose="020B0004020202020204" pitchFamily="34" charset="0"/>
                <a:cs typeface="Times New Roman" panose="02020603050405020304" pitchFamily="18" charset="0"/>
              </a:rPr>
              <a:t> </a:t>
            </a:r>
            <a:endParaRPr lang="en-GB" sz="2400" kern="100" dirty="0">
              <a:effectLst/>
              <a:ea typeface="Aptos" panose="020B0004020202020204" pitchFamily="34" charset="0"/>
              <a:cs typeface="Times New Roman" panose="02020603050405020304" pitchFamily="18" charset="0"/>
            </a:endParaRPr>
          </a:p>
        </p:txBody>
      </p:sp>
      <p:sp>
        <p:nvSpPr>
          <p:cNvPr id="6" name="Title 1">
            <a:extLst>
              <a:ext uri="{FF2B5EF4-FFF2-40B4-BE49-F238E27FC236}">
                <a16:creationId xmlns:a16="http://schemas.microsoft.com/office/drawing/2014/main" id="{0307BBCD-082A-71CF-AE04-AE05BA0E245A}"/>
              </a:ext>
            </a:extLst>
          </p:cNvPr>
          <p:cNvSpPr txBox="1">
            <a:spLocks/>
          </p:cNvSpPr>
          <p:nvPr/>
        </p:nvSpPr>
        <p:spPr>
          <a:xfrm>
            <a:off x="404399" y="1095296"/>
            <a:ext cx="3597585" cy="1048031"/>
          </a:xfrm>
          <a:prstGeom prst="rect">
            <a:avLst/>
          </a:prstGeom>
          <a:ln>
            <a:noFill/>
          </a:ln>
        </p:spPr>
        <p:txBody>
          <a:bodyPr vert="horz" lIns="91440" tIns="45720" rIns="91440" bIns="45720" rtlCol="0" anchor="t">
            <a:noAutofit/>
          </a:bodyPr>
          <a:lstStyle>
            <a:lvl1pPr algn="l" defTabSz="914400" rtl="0" eaLnBrk="1" latinLnBrk="0" hangingPunct="1">
              <a:lnSpc>
                <a:spcPct val="90000"/>
              </a:lnSpc>
              <a:spcBef>
                <a:spcPct val="0"/>
              </a:spcBef>
              <a:buNone/>
              <a:defRPr sz="4000" kern="1200" baseline="0">
                <a:solidFill>
                  <a:schemeClr val="tx1"/>
                </a:solidFill>
                <a:latin typeface="+mj-lt"/>
                <a:ea typeface="+mj-ea"/>
                <a:cs typeface="+mj-cs"/>
              </a:defRPr>
            </a:lvl1pPr>
          </a:lstStyle>
          <a:p>
            <a:pPr marL="0" lvl="0" indent="0">
              <a:buClr>
                <a:schemeClr val="tx1"/>
              </a:buClr>
              <a:buSzPct val="70000"/>
              <a:buFont typeface="Arial" charset="0"/>
              <a:buNone/>
              <a:tabLst/>
            </a:pPr>
            <a:r>
              <a:rPr lang="en-US" sz="4500" b="1">
                <a:solidFill>
                  <a:schemeClr val="bg1"/>
                </a:solidFill>
                <a:ea typeface="Gotham Rounded" charset="0"/>
                <a:cs typeface="Gotham Rounded" charset="0"/>
              </a:rPr>
              <a:t>More </a:t>
            </a:r>
          </a:p>
          <a:p>
            <a:pPr marL="0" lvl="0" indent="0">
              <a:buClr>
                <a:schemeClr val="tx1"/>
              </a:buClr>
              <a:buSzPct val="70000"/>
              <a:buFont typeface="Arial" charset="0"/>
              <a:buNone/>
              <a:tabLst/>
            </a:pPr>
            <a:r>
              <a:rPr lang="en-US" sz="4500" b="1">
                <a:solidFill>
                  <a:schemeClr val="bg1"/>
                </a:solidFill>
                <a:ea typeface="Gotham Rounded" charset="0"/>
                <a:cs typeface="Gotham Rounded" charset="0"/>
              </a:rPr>
              <a:t>Information</a:t>
            </a:r>
          </a:p>
        </p:txBody>
      </p:sp>
      <p:sp>
        <p:nvSpPr>
          <p:cNvPr id="2" name="Title 1">
            <a:extLst>
              <a:ext uri="{FF2B5EF4-FFF2-40B4-BE49-F238E27FC236}">
                <a16:creationId xmlns:a16="http://schemas.microsoft.com/office/drawing/2014/main" id="{30CAD091-FB0E-9FFA-9DC3-4063C83FC266}"/>
              </a:ext>
            </a:extLst>
          </p:cNvPr>
          <p:cNvSpPr>
            <a:spLocks noGrp="1"/>
          </p:cNvSpPr>
          <p:nvPr>
            <p:ph type="title"/>
          </p:nvPr>
        </p:nvSpPr>
        <p:spPr/>
        <p:txBody>
          <a:bodyPr/>
          <a:lstStyle/>
          <a:p>
            <a:endParaRPr lang="en-AU"/>
          </a:p>
        </p:txBody>
      </p:sp>
      <p:sp>
        <p:nvSpPr>
          <p:cNvPr id="3" name="Content Placeholder 2">
            <a:extLst>
              <a:ext uri="{FF2B5EF4-FFF2-40B4-BE49-F238E27FC236}">
                <a16:creationId xmlns:a16="http://schemas.microsoft.com/office/drawing/2014/main" id="{69206D89-C62B-5AB2-4AFC-D61974E6318E}"/>
              </a:ext>
            </a:extLst>
          </p:cNvPr>
          <p:cNvSpPr>
            <a:spLocks noGrp="1"/>
          </p:cNvSpPr>
          <p:nvPr>
            <p:ph idx="1"/>
          </p:nvPr>
        </p:nvSpPr>
        <p:spPr/>
        <p:txBody>
          <a:bodyPr/>
          <a:lstStyle/>
          <a:p>
            <a:endParaRPr lang="en-AU" dirty="0"/>
          </a:p>
        </p:txBody>
      </p:sp>
    </p:spTree>
    <p:extLst>
      <p:ext uri="{BB962C8B-B14F-4D97-AF65-F5344CB8AC3E}">
        <p14:creationId xmlns:p14="http://schemas.microsoft.com/office/powerpoint/2010/main" val="12023975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658758295"/>
      </p:ext>
    </p:extLst>
  </p:cSld>
  <p:clrMapOvr>
    <a:masterClrMapping/>
  </p:clrMapOvr>
</p:sld>
</file>

<file path=ppt/theme/theme1.xml><?xml version="1.0" encoding="utf-8"?>
<a:theme xmlns:a="http://schemas.openxmlformats.org/drawingml/2006/main" name="Office Theme">
  <a:themeElements>
    <a:clrScheme name="Custom 1">
      <a:dk1>
        <a:srgbClr val="000000"/>
      </a:dk1>
      <a:lt1>
        <a:srgbClr val="FFFFFF"/>
      </a:lt1>
      <a:dk2>
        <a:srgbClr val="E73040"/>
      </a:dk2>
      <a:lt2>
        <a:srgbClr val="F0EFF0"/>
      </a:lt2>
      <a:accent1>
        <a:srgbClr val="E73040"/>
      </a:accent1>
      <a:accent2>
        <a:srgbClr val="E7E6E6"/>
      </a:accent2>
      <a:accent3>
        <a:srgbClr val="6B6A6B"/>
      </a:accent3>
      <a:accent4>
        <a:srgbClr val="A5A5A5"/>
      </a:accent4>
      <a:accent5>
        <a:srgbClr val="F0EFF0"/>
      </a:accent5>
      <a:accent6>
        <a:srgbClr val="E73040"/>
      </a:accent6>
      <a:hlink>
        <a:srgbClr val="E73040"/>
      </a:hlink>
      <a:folHlink>
        <a:srgbClr val="E73040"/>
      </a:folHlink>
    </a:clrScheme>
    <a:fontScheme name="Century Gothic">
      <a:majorFont>
        <a:latin typeface="Century Gothic"/>
        <a:ea typeface=""/>
        <a:cs typeface=""/>
      </a:majorFont>
      <a:minorFont>
        <a:latin typeface="Century Gothic"/>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ln>
          <a:noFill/>
        </a:ln>
      </a:spPr>
      <a:bodyPr vert="horz" lIns="91440" tIns="45720" rIns="91440" bIns="45720" rtlCol="0" anchor="t">
        <a:spAutoFit/>
      </a:bodyPr>
      <a:lstStyle>
        <a:defPPr marL="0" marR="0" indent="0" algn="l" defTabSz="914400" rtl="0" eaLnBrk="1" fontAlgn="auto" latinLnBrk="0" hangingPunct="1">
          <a:lnSpc>
            <a:spcPct val="90000"/>
          </a:lnSpc>
          <a:spcBef>
            <a:spcPct val="0"/>
          </a:spcBef>
          <a:spcAft>
            <a:spcPts val="0"/>
          </a:spcAft>
          <a:buClr>
            <a:schemeClr val="tx1"/>
          </a:buClr>
          <a:buSzPct val="70000"/>
          <a:buFont typeface="Arial" charset="0"/>
          <a:buNone/>
          <a:tabLst/>
          <a:defRPr sz="3500" b="0" i="0" kern="1200" baseline="0" dirty="0" smtClean="0">
            <a:solidFill>
              <a:schemeClr val="tx1"/>
            </a:solidFill>
            <a:latin typeface="GT Walsheim Pro Trial Thin" charset="0"/>
            <a:ea typeface="GT Walsheim Pro Trial Thin" charset="0"/>
            <a:cs typeface="GT Walsheim Pro Trial Thin" charset="0"/>
          </a:defRPr>
        </a:defPPr>
      </a:lstStyle>
    </a:txDef>
  </a:objectDefaults>
  <a:extraClrSchemeLst/>
  <a:extLst>
    <a:ext uri="{05A4C25C-085E-4340-85A3-A5531E510DB2}">
      <thm15:themeFamily xmlns:thm15="http://schemas.microsoft.com/office/thememl/2012/main" name="ADF-presentation.potx  -  version 2.0: 5/10/2020 4:26 PM  -  Read-Only" id="{D5C8C166-9C2F-42EF-A3B6-6273E43B36A9}" vid="{34836D40-2C3B-4A4A-BDB9-827E1D5D0665}"/>
    </a:ext>
  </a:extLst>
</a:theme>
</file>

<file path=ppt/theme/theme2.xml><?xml version="1.0" encoding="utf-8"?>
<a:theme xmlns:a="http://schemas.openxmlformats.org/drawingml/2006/main" name="2_Office Theme">
  <a:themeElements>
    <a:clrScheme name="Custom 1">
      <a:dk1>
        <a:srgbClr val="000000"/>
      </a:dk1>
      <a:lt1>
        <a:srgbClr val="FFFFFF"/>
      </a:lt1>
      <a:dk2>
        <a:srgbClr val="E73040"/>
      </a:dk2>
      <a:lt2>
        <a:srgbClr val="F0EFF0"/>
      </a:lt2>
      <a:accent1>
        <a:srgbClr val="E73040"/>
      </a:accent1>
      <a:accent2>
        <a:srgbClr val="E7E6E6"/>
      </a:accent2>
      <a:accent3>
        <a:srgbClr val="6B6A6B"/>
      </a:accent3>
      <a:accent4>
        <a:srgbClr val="A5A5A5"/>
      </a:accent4>
      <a:accent5>
        <a:srgbClr val="F0EFF0"/>
      </a:accent5>
      <a:accent6>
        <a:srgbClr val="E73040"/>
      </a:accent6>
      <a:hlink>
        <a:srgbClr val="E73040"/>
      </a:hlink>
      <a:folHlink>
        <a:srgbClr val="E73040"/>
      </a:folHlink>
    </a:clrScheme>
    <a:fontScheme name="Century Gothic">
      <a:majorFont>
        <a:latin typeface="Century Gothic"/>
        <a:ea typeface=""/>
        <a:cs typeface=""/>
      </a:majorFont>
      <a:minorFont>
        <a:latin typeface="Century Gothic"/>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ln>
          <a:noFill/>
        </a:ln>
      </a:spPr>
      <a:bodyPr vert="horz" lIns="91440" tIns="45720" rIns="91440" bIns="45720" rtlCol="0" anchor="t">
        <a:spAutoFit/>
      </a:bodyPr>
      <a:lstStyle>
        <a:defPPr marL="0" marR="0" indent="0" algn="l" defTabSz="914400" rtl="0" eaLnBrk="1" fontAlgn="auto" latinLnBrk="0" hangingPunct="1">
          <a:lnSpc>
            <a:spcPct val="90000"/>
          </a:lnSpc>
          <a:spcBef>
            <a:spcPct val="0"/>
          </a:spcBef>
          <a:spcAft>
            <a:spcPts val="0"/>
          </a:spcAft>
          <a:buClr>
            <a:schemeClr val="tx1"/>
          </a:buClr>
          <a:buSzPct val="70000"/>
          <a:buFont typeface="Arial" charset="0"/>
          <a:buNone/>
          <a:tabLst/>
          <a:defRPr sz="3500" b="0" i="0" kern="1200" baseline="0" dirty="0" smtClean="0">
            <a:solidFill>
              <a:schemeClr val="tx1"/>
            </a:solidFill>
            <a:latin typeface="GT Walsheim Pro Trial Thin" charset="0"/>
            <a:ea typeface="GT Walsheim Pro Trial Thin" charset="0"/>
            <a:cs typeface="GT Walsheim Pro Trial Thin" charset="0"/>
          </a:defRPr>
        </a:defPPr>
      </a:lstStyle>
    </a:txDef>
  </a:objectDefaults>
  <a:extraClrSchemeLst/>
  <a:extLst>
    <a:ext uri="{05A4C25C-085E-4340-85A3-A5531E510DB2}">
      <thm15:themeFamily xmlns:thm15="http://schemas.microsoft.com/office/thememl/2012/main" name="ADF-presentation.potx  -  version 2.0: 5/10/2020 4:26 PM  -  Read-Only" id="{D5C8C166-9C2F-42EF-A3B6-6273E43B36A9}" vid="{34836D40-2C3B-4A4A-BDB9-827E1D5D0665}"/>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132E65D08B09249AA86126C2E73A37B" ma:contentTypeVersion="21" ma:contentTypeDescription="Create a new document." ma:contentTypeScope="" ma:versionID="b189431afd700779bf6988a781d08d31">
  <xsd:schema xmlns:xsd="http://www.w3.org/2001/XMLSchema" xmlns:xs="http://www.w3.org/2001/XMLSchema" xmlns:p="http://schemas.microsoft.com/office/2006/metadata/properties" xmlns:ns1="http://schemas.microsoft.com/sharepoint/v3" xmlns:ns2="4a1a83cc-3c6f-4aee-82c9-1f387113e2a2" xmlns:ns3="34cf360f-731d-432b-9770-478939b3819a" targetNamespace="http://schemas.microsoft.com/office/2006/metadata/properties" ma:root="true" ma:fieldsID="20489c58757fe0becd21f4ed72b3816b" ns1:_="" ns2:_="" ns3:_="">
    <xsd:import namespace="http://schemas.microsoft.com/sharepoint/v3"/>
    <xsd:import namespace="4a1a83cc-3c6f-4aee-82c9-1f387113e2a2"/>
    <xsd:import namespace="34cf360f-731d-432b-9770-478939b3819a"/>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MediaLengthInSeconds" minOccurs="0"/>
                <xsd:element ref="ns2:lcf76f155ced4ddcb4097134ff3c332f" minOccurs="0"/>
                <xsd:element ref="ns3:TaxCatchAll" minOccurs="0"/>
                <xsd:element ref="ns1:_ip_UnifiedCompliancePolicyProperties" minOccurs="0"/>
                <xsd:element ref="ns1:_ip_UnifiedCompliancePolicyUIAction"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4" nillable="true" ma:displayName="Unified Compliance Policy Properties" ma:hidden="true" ma:internalName="_ip_UnifiedCompliancePolicyProperties">
      <xsd:simpleType>
        <xsd:restriction base="dms:Note"/>
      </xsd:simpleType>
    </xsd:element>
    <xsd:element name="_ip_UnifiedCompliancePolicyUIAction" ma:index="25"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a1a83cc-3c6f-4aee-82c9-1f387113e2a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3a8e5680-2e1c-4506-ad2e-ef565e45c9df"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6"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7" nillable="true" ma:displayName="MediaServiceSearchProperties" ma:hidden="true" ma:internalName="MediaServiceSearchProperties" ma:readOnly="true">
      <xsd:simpleType>
        <xsd:restriction base="dms:Note"/>
      </xsd:simpleType>
    </xsd:element>
    <xsd:element name="MediaServiceBillingMetadata" ma:index="28"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4cf360f-731d-432b-9770-478939b3819a"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09b11d97-24bb-4b98-8a7e-635442a8ed1c}" ma:internalName="TaxCatchAll" ma:showField="CatchAllData" ma:web="34cf360f-731d-432b-9770-478939b3819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lcf76f155ced4ddcb4097134ff3c332f xmlns="4a1a83cc-3c6f-4aee-82c9-1f387113e2a2">
      <Terms xmlns="http://schemas.microsoft.com/office/infopath/2007/PartnerControls"/>
    </lcf76f155ced4ddcb4097134ff3c332f>
    <_ip_UnifiedCompliancePolicyProperties xmlns="http://schemas.microsoft.com/sharepoint/v3" xsi:nil="true"/>
    <TaxCatchAll xmlns="34cf360f-731d-432b-9770-478939b3819a" xsi:nil="true"/>
  </documentManagement>
</p:properties>
</file>

<file path=customXml/itemProps1.xml><?xml version="1.0" encoding="utf-8"?>
<ds:datastoreItem xmlns:ds="http://schemas.openxmlformats.org/officeDocument/2006/customXml" ds:itemID="{798850EC-BD82-454C-9646-FBE8CE1C4EE4}">
  <ds:schemaRefs>
    <ds:schemaRef ds:uri="34cf360f-731d-432b-9770-478939b3819a"/>
    <ds:schemaRef ds:uri="4a1a83cc-3c6f-4aee-82c9-1f387113e2a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C4137221-CEF9-4DCE-A2E8-796EDE87D2E0}">
  <ds:schemaRefs>
    <ds:schemaRef ds:uri="http://schemas.microsoft.com/sharepoint/v3/contenttype/forms"/>
  </ds:schemaRefs>
</ds:datastoreItem>
</file>

<file path=customXml/itemProps3.xml><?xml version="1.0" encoding="utf-8"?>
<ds:datastoreItem xmlns:ds="http://schemas.openxmlformats.org/officeDocument/2006/customXml" ds:itemID="{B5CF5292-C57F-4F58-96C8-8D05EB112719}">
  <ds:schemaRefs>
    <ds:schemaRef ds:uri="4a1a83cc-3c6f-4aee-82c9-1f387113e2a2"/>
    <ds:schemaRef ds:uri="http://purl.org/dc/terms/"/>
    <ds:schemaRef ds:uri="http://purl.org/dc/elements/1.1/"/>
    <ds:schemaRef ds:uri="http://schemas.microsoft.com/office/2006/documentManagement/types"/>
    <ds:schemaRef ds:uri="http://purl.org/dc/dcmitype/"/>
    <ds:schemaRef ds:uri="http://schemas.microsoft.com/office/2006/metadata/properties"/>
    <ds:schemaRef ds:uri="http://www.w3.org/XML/1998/namespace"/>
    <ds:schemaRef ds:uri="http://schemas.microsoft.com/office/infopath/2007/PartnerControls"/>
    <ds:schemaRef ds:uri="http://schemas.microsoft.com/sharepoint/v3"/>
    <ds:schemaRef ds:uri="http://schemas.openxmlformats.org/package/2006/metadata/core-properties"/>
    <ds:schemaRef ds:uri="34cf360f-731d-432b-9770-478939b3819a"/>
  </ds:schemaRefs>
</ds:datastoreItem>
</file>

<file path=docProps/app.xml><?xml version="1.0" encoding="utf-8"?>
<Properties xmlns="http://schemas.openxmlformats.org/officeDocument/2006/extended-properties" xmlns:vt="http://schemas.openxmlformats.org/officeDocument/2006/docPropsVTypes">
  <Template/>
  <TotalTime>33</TotalTime>
  <Words>2062</Words>
  <Application>Microsoft Office PowerPoint</Application>
  <PresentationFormat>Widescreen</PresentationFormat>
  <Paragraphs>165</Paragraphs>
  <Slides>16</Slides>
  <Notes>15</Notes>
  <HiddenSlides>0</HiddenSlides>
  <MMClips>0</MMClips>
  <ScaleCrop>false</ScaleCrop>
  <HeadingPairs>
    <vt:vector size="4" baseType="variant">
      <vt:variant>
        <vt:lpstr>Theme</vt:lpstr>
      </vt:variant>
      <vt:variant>
        <vt:i4>2</vt:i4>
      </vt:variant>
      <vt:variant>
        <vt:lpstr>Slide Titles</vt:lpstr>
      </vt:variant>
      <vt:variant>
        <vt:i4>16</vt:i4>
      </vt:variant>
    </vt:vector>
  </HeadingPairs>
  <TitlesOfParts>
    <vt:vector size="18" baseType="lpstr">
      <vt:lpstr>Office Theme</vt:lpstr>
      <vt:lpstr>2_Office Theme</vt:lpstr>
      <vt:lpstr>PowerPoint Presentation</vt:lpstr>
      <vt:lpstr>PowerPoint Presentation</vt:lpstr>
      <vt:lpstr>PowerPoint Presentation</vt:lpstr>
      <vt:lpstr> Our question</vt:lpstr>
      <vt:lpstr>PowerPoint Presentation</vt:lpstr>
      <vt:lpstr>PowerPoint Presentation</vt:lpstr>
      <vt:lpstr>PowerPoint Presentation</vt:lpstr>
      <vt:lpstr>PowerPoint Presentation</vt:lpstr>
      <vt:lpstr>PowerPoint Presentation</vt:lpstr>
      <vt:lpstr>PowerPoint Presentation</vt:lpstr>
      <vt:lpstr>To sum up what we found in a snapshot </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Nick Krause</dc:creator>
  <cp:lastModifiedBy>Dr Nataly Bovopoulos</cp:lastModifiedBy>
  <cp:revision>2</cp:revision>
  <dcterms:created xsi:type="dcterms:W3CDTF">2017-09-26T02:15:59Z</dcterms:created>
  <dcterms:modified xsi:type="dcterms:W3CDTF">2026-05-11T04:21:32Z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0x0101005132E65D08B09249AA86126C2E73A37B</vt:lpwstr>
  </property>
  <property fmtid="{D5CDD505-2E9C-101B-9397-08002B2CF9AE}" pid="3" name="MediaServiceImageTags">
    <vt:lpwstr/>
  </property>
</Properties>
</file>