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98" r:id="rId5"/>
    <p:sldId id="286" r:id="rId6"/>
    <p:sldId id="270" r:id="rId7"/>
    <p:sldId id="306" r:id="rId8"/>
    <p:sldId id="290" r:id="rId9"/>
    <p:sldId id="308" r:id="rId10"/>
    <p:sldId id="307" r:id="rId11"/>
    <p:sldId id="299" r:id="rId12"/>
    <p:sldId id="300" r:id="rId13"/>
    <p:sldId id="312" r:id="rId14"/>
    <p:sldId id="309" r:id="rId15"/>
    <p:sldId id="311" r:id="rId16"/>
    <p:sldId id="310" r:id="rId17"/>
    <p:sldId id="313" r:id="rId18"/>
    <p:sldId id="278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pos="415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 Schafer" initials="BS" lastIdx="14" clrIdx="0">
    <p:extLst>
      <p:ext uri="{19B8F6BF-5375-455C-9EA6-DF929625EA0E}">
        <p15:presenceInfo xmlns:p15="http://schemas.microsoft.com/office/powerpoint/2012/main" userId="S::bec.schafer@adf.org.au::91ba13a3-a30d-4d2b-8bba-a7682ef59381" providerId="AD"/>
      </p:ext>
    </p:extLst>
  </p:cmAuthor>
  <p:cmAuthor id="2" name="Nick Krause" initials="NK" lastIdx="7" clrIdx="1">
    <p:extLst>
      <p:ext uri="{19B8F6BF-5375-455C-9EA6-DF929625EA0E}">
        <p15:presenceInfo xmlns:p15="http://schemas.microsoft.com/office/powerpoint/2012/main" userId="S::nick.krause@adf.org.au::8c189036-47d8-437a-a4ce-e40b201d97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65B"/>
    <a:srgbClr val="E83040"/>
    <a:srgbClr val="66D1C6"/>
    <a:srgbClr val="67C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0D9BF9-6C9B-435A-8CD2-7B4195FBAA60}" v="6" dt="2021-04-22T22:40:36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2"/>
    <p:restoredTop sz="73948" autoAdjust="0"/>
  </p:normalViewPr>
  <p:slideViewPr>
    <p:cSldViewPr snapToGrid="0" snapToObjects="1">
      <p:cViewPr>
        <p:scale>
          <a:sx n="50" d="100"/>
          <a:sy n="50" d="100"/>
        </p:scale>
        <p:origin x="1324" y="24"/>
      </p:cViewPr>
      <p:guideLst>
        <p:guide orient="horz" pos="346"/>
        <p:guide orient="horz" pos="527"/>
        <p:guide pos="415"/>
        <p:guide orient="horz" pos="420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nda Lucas" userId="S::melinda.lucas@adf.org.au::9d604018-9dce-409b-bf62-41ade02ca771" providerId="AD" clId="Web-{8FEEED3D-1010-BD80-3FED-540B46B3B389}"/>
    <pc:docChg chg="modSld">
      <pc:chgData name="Melinda Lucas" userId="S::melinda.lucas@adf.org.au::9d604018-9dce-409b-bf62-41ade02ca771" providerId="AD" clId="Web-{8FEEED3D-1010-BD80-3FED-540B46B3B389}" dt="2021-04-22T07:15:05.437" v="3" actId="20577"/>
      <pc:docMkLst>
        <pc:docMk/>
      </pc:docMkLst>
      <pc:sldChg chg="modSp">
        <pc:chgData name="Melinda Lucas" userId="S::melinda.lucas@adf.org.au::9d604018-9dce-409b-bf62-41ade02ca771" providerId="AD" clId="Web-{8FEEED3D-1010-BD80-3FED-540B46B3B389}" dt="2021-04-22T07:14:44.874" v="1" actId="20577"/>
        <pc:sldMkLst>
          <pc:docMk/>
          <pc:sldMk cId="1742469656" sldId="306"/>
        </pc:sldMkLst>
        <pc:spChg chg="mod">
          <ac:chgData name="Melinda Lucas" userId="S::melinda.lucas@adf.org.au::9d604018-9dce-409b-bf62-41ade02ca771" providerId="AD" clId="Web-{8FEEED3D-1010-BD80-3FED-540B46B3B389}" dt="2021-04-22T07:14:44.874" v="1" actId="20577"/>
          <ac:spMkLst>
            <pc:docMk/>
            <pc:sldMk cId="1742469656" sldId="306"/>
            <ac:spMk id="5" creationId="{F4F81861-2A10-470E-901F-9FB1A9CAFD8E}"/>
          </ac:spMkLst>
        </pc:spChg>
      </pc:sldChg>
      <pc:sldChg chg="modSp">
        <pc:chgData name="Melinda Lucas" userId="S::melinda.lucas@adf.org.au::9d604018-9dce-409b-bf62-41ade02ca771" providerId="AD" clId="Web-{8FEEED3D-1010-BD80-3FED-540B46B3B389}" dt="2021-04-22T07:15:05.437" v="3" actId="20577"/>
        <pc:sldMkLst>
          <pc:docMk/>
          <pc:sldMk cId="1922830559" sldId="307"/>
        </pc:sldMkLst>
        <pc:spChg chg="mod">
          <ac:chgData name="Melinda Lucas" userId="S::melinda.lucas@adf.org.au::9d604018-9dce-409b-bf62-41ade02ca771" providerId="AD" clId="Web-{8FEEED3D-1010-BD80-3FED-540B46B3B389}" dt="2021-04-22T07:15:05.437" v="3" actId="20577"/>
          <ac:spMkLst>
            <pc:docMk/>
            <pc:sldMk cId="1922830559" sldId="307"/>
            <ac:spMk id="3" creationId="{00000000-0000-0000-0000-000000000000}"/>
          </ac:spMkLst>
        </pc:spChg>
      </pc:sldChg>
    </pc:docChg>
  </pc:docChgLst>
  <pc:docChgLst>
    <pc:chgData name="Nick Krause" userId="8c189036-47d8-437a-a4ce-e40b201d9752" providerId="ADAL" clId="{4F29BAA5-1705-44F9-A69C-F14BC43DE9C1}"/>
    <pc:docChg chg="undo custSel modSld">
      <pc:chgData name="Nick Krause" userId="8c189036-47d8-437a-a4ce-e40b201d9752" providerId="ADAL" clId="{4F29BAA5-1705-44F9-A69C-F14BC43DE9C1}" dt="2021-04-22T02:30:46.002" v="186" actId="20577"/>
      <pc:docMkLst>
        <pc:docMk/>
      </pc:docMkLst>
      <pc:sldChg chg="modSp mod">
        <pc:chgData name="Nick Krause" userId="8c189036-47d8-437a-a4ce-e40b201d9752" providerId="ADAL" clId="{4F29BAA5-1705-44F9-A69C-F14BC43DE9C1}" dt="2021-04-22T02:16:46.377" v="18" actId="14100"/>
        <pc:sldMkLst>
          <pc:docMk/>
          <pc:sldMk cId="1063912459" sldId="270"/>
        </pc:sldMkLst>
        <pc:spChg chg="mod">
          <ac:chgData name="Nick Krause" userId="8c189036-47d8-437a-a4ce-e40b201d9752" providerId="ADAL" clId="{4F29BAA5-1705-44F9-A69C-F14BC43DE9C1}" dt="2021-04-22T02:16:46.377" v="18" actId="14100"/>
          <ac:spMkLst>
            <pc:docMk/>
            <pc:sldMk cId="1063912459" sldId="270"/>
            <ac:spMk id="2" creationId="{00000000-0000-0000-0000-000000000000}"/>
          </ac:spMkLst>
        </pc:spChg>
      </pc:sldChg>
      <pc:sldChg chg="modSp mod">
        <pc:chgData name="Nick Krause" userId="8c189036-47d8-437a-a4ce-e40b201d9752" providerId="ADAL" clId="{4F29BAA5-1705-44F9-A69C-F14BC43DE9C1}" dt="2021-04-22T02:16:35.570" v="17" actId="20577"/>
        <pc:sldMkLst>
          <pc:docMk/>
          <pc:sldMk cId="1325610735" sldId="286"/>
        </pc:sldMkLst>
        <pc:spChg chg="mod">
          <ac:chgData name="Nick Krause" userId="8c189036-47d8-437a-a4ce-e40b201d9752" providerId="ADAL" clId="{4F29BAA5-1705-44F9-A69C-F14BC43DE9C1}" dt="2021-04-22T02:14:01.304" v="0" actId="5793"/>
          <ac:spMkLst>
            <pc:docMk/>
            <pc:sldMk cId="1325610735" sldId="286"/>
            <ac:spMk id="2" creationId="{B46A5734-4EE1-4949-8819-F7A9CFA9C3CF}"/>
          </ac:spMkLst>
        </pc:spChg>
        <pc:spChg chg="mod">
          <ac:chgData name="Nick Krause" userId="8c189036-47d8-437a-a4ce-e40b201d9752" providerId="ADAL" clId="{4F29BAA5-1705-44F9-A69C-F14BC43DE9C1}" dt="2021-04-22T02:16:35.570" v="17" actId="20577"/>
          <ac:spMkLst>
            <pc:docMk/>
            <pc:sldMk cId="1325610735" sldId="286"/>
            <ac:spMk id="5" creationId="{AD33FFB8-9C54-452C-9024-8B1DF1A8245C}"/>
          </ac:spMkLst>
        </pc:spChg>
      </pc:sldChg>
      <pc:sldChg chg="addSp delSp modSp mod">
        <pc:chgData name="Nick Krause" userId="8c189036-47d8-437a-a4ce-e40b201d9752" providerId="ADAL" clId="{4F29BAA5-1705-44F9-A69C-F14BC43DE9C1}" dt="2021-04-22T02:18:00.830" v="32" actId="1076"/>
        <pc:sldMkLst>
          <pc:docMk/>
          <pc:sldMk cId="630026998" sldId="290"/>
        </pc:sldMkLst>
        <pc:spChg chg="del">
          <ac:chgData name="Nick Krause" userId="8c189036-47d8-437a-a4ce-e40b201d9752" providerId="ADAL" clId="{4F29BAA5-1705-44F9-A69C-F14BC43DE9C1}" dt="2021-04-22T02:17:26.124" v="20" actId="478"/>
          <ac:spMkLst>
            <pc:docMk/>
            <pc:sldMk cId="630026998" sldId="290"/>
            <ac:spMk id="5" creationId="{E1853D8E-65B2-44E0-A9D6-A2A58A872731}"/>
          </ac:spMkLst>
        </pc:spChg>
        <pc:spChg chg="mod">
          <ac:chgData name="Nick Krause" userId="8c189036-47d8-437a-a4ce-e40b201d9752" providerId="ADAL" clId="{4F29BAA5-1705-44F9-A69C-F14BC43DE9C1}" dt="2021-04-22T02:18:00.830" v="32" actId="1076"/>
          <ac:spMkLst>
            <pc:docMk/>
            <pc:sldMk cId="630026998" sldId="290"/>
            <ac:spMk id="6" creationId="{047DCD12-2354-4F5C-AF6C-8571F78FEC4E}"/>
          </ac:spMkLst>
        </pc:spChg>
        <pc:picChg chg="add mod">
          <ac:chgData name="Nick Krause" userId="8c189036-47d8-437a-a4ce-e40b201d9752" providerId="ADAL" clId="{4F29BAA5-1705-44F9-A69C-F14BC43DE9C1}" dt="2021-04-22T02:17:51.666" v="30" actId="14100"/>
          <ac:picMkLst>
            <pc:docMk/>
            <pc:sldMk cId="630026998" sldId="290"/>
            <ac:picMk id="4" creationId="{82171B18-CB5A-4EA2-87E1-4DDA0293F96C}"/>
          </ac:picMkLst>
        </pc:picChg>
      </pc:sldChg>
      <pc:sldChg chg="modSp mod">
        <pc:chgData name="Nick Krause" userId="8c189036-47d8-437a-a4ce-e40b201d9752" providerId="ADAL" clId="{4F29BAA5-1705-44F9-A69C-F14BC43DE9C1}" dt="2021-04-22T02:16:26.009" v="14" actId="20577"/>
        <pc:sldMkLst>
          <pc:docMk/>
          <pc:sldMk cId="3529227999" sldId="298"/>
        </pc:sldMkLst>
        <pc:spChg chg="mod">
          <ac:chgData name="Nick Krause" userId="8c189036-47d8-437a-a4ce-e40b201d9752" providerId="ADAL" clId="{4F29BAA5-1705-44F9-A69C-F14BC43DE9C1}" dt="2021-04-22T02:16:26.009" v="14" actId="20577"/>
          <ac:spMkLst>
            <pc:docMk/>
            <pc:sldMk cId="3529227999" sldId="298"/>
            <ac:spMk id="10" creationId="{F9ED031F-3425-4EFD-9419-D89E2B24BB48}"/>
          </ac:spMkLst>
        </pc:spChg>
      </pc:sldChg>
      <pc:sldChg chg="modSp mod">
        <pc:chgData name="Nick Krause" userId="8c189036-47d8-437a-a4ce-e40b201d9752" providerId="ADAL" clId="{4F29BAA5-1705-44F9-A69C-F14BC43DE9C1}" dt="2021-04-22T02:26:17.709" v="137" actId="20577"/>
        <pc:sldMkLst>
          <pc:docMk/>
          <pc:sldMk cId="2036622950" sldId="299"/>
        </pc:sldMkLst>
        <pc:spChg chg="mod">
          <ac:chgData name="Nick Krause" userId="8c189036-47d8-437a-a4ce-e40b201d9752" providerId="ADAL" clId="{4F29BAA5-1705-44F9-A69C-F14BC43DE9C1}" dt="2021-04-22T02:18:18.998" v="34" actId="115"/>
          <ac:spMkLst>
            <pc:docMk/>
            <pc:sldMk cId="2036622950" sldId="299"/>
            <ac:spMk id="2" creationId="{00000000-0000-0000-0000-000000000000}"/>
          </ac:spMkLst>
        </pc:spChg>
        <pc:spChg chg="mod">
          <ac:chgData name="Nick Krause" userId="8c189036-47d8-437a-a4ce-e40b201d9752" providerId="ADAL" clId="{4F29BAA5-1705-44F9-A69C-F14BC43DE9C1}" dt="2021-04-22T02:25:59.437" v="131" actId="20577"/>
          <ac:spMkLst>
            <pc:docMk/>
            <pc:sldMk cId="2036622950" sldId="299"/>
            <ac:spMk id="8" creationId="{D6BA324E-2287-41FA-9FB7-6D1BF208BEC4}"/>
          </ac:spMkLst>
        </pc:spChg>
        <pc:spChg chg="mod">
          <ac:chgData name="Nick Krause" userId="8c189036-47d8-437a-a4ce-e40b201d9752" providerId="ADAL" clId="{4F29BAA5-1705-44F9-A69C-F14BC43DE9C1}" dt="2021-04-22T02:26:17.709" v="137" actId="20577"/>
          <ac:spMkLst>
            <pc:docMk/>
            <pc:sldMk cId="2036622950" sldId="299"/>
            <ac:spMk id="11" creationId="{485B66A5-57D6-4131-8409-DCA44F57CF27}"/>
          </ac:spMkLst>
        </pc:spChg>
        <pc:spChg chg="mod">
          <ac:chgData name="Nick Krause" userId="8c189036-47d8-437a-a4ce-e40b201d9752" providerId="ADAL" clId="{4F29BAA5-1705-44F9-A69C-F14BC43DE9C1}" dt="2021-04-22T02:24:59.928" v="108" actId="1076"/>
          <ac:spMkLst>
            <pc:docMk/>
            <pc:sldMk cId="2036622950" sldId="299"/>
            <ac:spMk id="12" creationId="{9A1F5F14-81E0-4D05-A9EF-06204CCA9E08}"/>
          </ac:spMkLst>
        </pc:spChg>
        <pc:spChg chg="mod">
          <ac:chgData name="Nick Krause" userId="8c189036-47d8-437a-a4ce-e40b201d9752" providerId="ADAL" clId="{4F29BAA5-1705-44F9-A69C-F14BC43DE9C1}" dt="2021-04-22T02:26:04.333" v="132" actId="20577"/>
          <ac:spMkLst>
            <pc:docMk/>
            <pc:sldMk cId="2036622950" sldId="299"/>
            <ac:spMk id="13" creationId="{C9D83BF3-521D-4D4B-AE5C-3FDC61864D83}"/>
          </ac:spMkLst>
        </pc:spChg>
        <pc:spChg chg="mod">
          <ac:chgData name="Nick Krause" userId="8c189036-47d8-437a-a4ce-e40b201d9752" providerId="ADAL" clId="{4F29BAA5-1705-44F9-A69C-F14BC43DE9C1}" dt="2021-04-22T02:26:14.205" v="135" actId="20577"/>
          <ac:spMkLst>
            <pc:docMk/>
            <pc:sldMk cId="2036622950" sldId="299"/>
            <ac:spMk id="14" creationId="{AEB6CC70-F761-492E-81A4-C646D9C1A7E8}"/>
          </ac:spMkLst>
        </pc:spChg>
      </pc:sldChg>
      <pc:sldChg chg="modSp mod">
        <pc:chgData name="Nick Krause" userId="8c189036-47d8-437a-a4ce-e40b201d9752" providerId="ADAL" clId="{4F29BAA5-1705-44F9-A69C-F14BC43DE9C1}" dt="2021-04-22T02:26:36.191" v="140" actId="1076"/>
        <pc:sldMkLst>
          <pc:docMk/>
          <pc:sldMk cId="418732395" sldId="300"/>
        </pc:sldMkLst>
        <pc:spChg chg="mod">
          <ac:chgData name="Nick Krause" userId="8c189036-47d8-437a-a4ce-e40b201d9752" providerId="ADAL" clId="{4F29BAA5-1705-44F9-A69C-F14BC43DE9C1}" dt="2021-04-22T02:26:36.191" v="140" actId="1076"/>
          <ac:spMkLst>
            <pc:docMk/>
            <pc:sldMk cId="418732395" sldId="300"/>
            <ac:spMk id="8" creationId="{D6BA324E-2287-41FA-9FB7-6D1BF208BEC4}"/>
          </ac:spMkLst>
        </pc:spChg>
        <pc:spChg chg="mod">
          <ac:chgData name="Nick Krause" userId="8c189036-47d8-437a-a4ce-e40b201d9752" providerId="ADAL" clId="{4F29BAA5-1705-44F9-A69C-F14BC43DE9C1}" dt="2021-04-22T02:26:36.191" v="140" actId="1076"/>
          <ac:spMkLst>
            <pc:docMk/>
            <pc:sldMk cId="418732395" sldId="300"/>
            <ac:spMk id="11" creationId="{485B66A5-57D6-4131-8409-DCA44F57CF27}"/>
          </ac:spMkLst>
        </pc:spChg>
        <pc:spChg chg="mod">
          <ac:chgData name="Nick Krause" userId="8c189036-47d8-437a-a4ce-e40b201d9752" providerId="ADAL" clId="{4F29BAA5-1705-44F9-A69C-F14BC43DE9C1}" dt="2021-04-22T02:26:36.191" v="140" actId="1076"/>
          <ac:spMkLst>
            <pc:docMk/>
            <pc:sldMk cId="418732395" sldId="300"/>
            <ac:spMk id="12" creationId="{9A1F5F14-81E0-4D05-A9EF-06204CCA9E08}"/>
          </ac:spMkLst>
        </pc:spChg>
        <pc:spChg chg="mod">
          <ac:chgData name="Nick Krause" userId="8c189036-47d8-437a-a4ce-e40b201d9752" providerId="ADAL" clId="{4F29BAA5-1705-44F9-A69C-F14BC43DE9C1}" dt="2021-04-22T02:26:36.191" v="140" actId="1076"/>
          <ac:spMkLst>
            <pc:docMk/>
            <pc:sldMk cId="418732395" sldId="300"/>
            <ac:spMk id="13" creationId="{C9D83BF3-521D-4D4B-AE5C-3FDC61864D83}"/>
          </ac:spMkLst>
        </pc:spChg>
        <pc:spChg chg="mod">
          <ac:chgData name="Nick Krause" userId="8c189036-47d8-437a-a4ce-e40b201d9752" providerId="ADAL" clId="{4F29BAA5-1705-44F9-A69C-F14BC43DE9C1}" dt="2021-04-22T02:26:36.191" v="140" actId="1076"/>
          <ac:spMkLst>
            <pc:docMk/>
            <pc:sldMk cId="418732395" sldId="300"/>
            <ac:spMk id="14" creationId="{AEB6CC70-F761-492E-81A4-C646D9C1A7E8}"/>
          </ac:spMkLst>
        </pc:spChg>
      </pc:sldChg>
      <pc:sldChg chg="modSp mod">
        <pc:chgData name="Nick Krause" userId="8c189036-47d8-437a-a4ce-e40b201d9752" providerId="ADAL" clId="{4F29BAA5-1705-44F9-A69C-F14BC43DE9C1}" dt="2021-04-22T02:28:15.493" v="156" actId="20577"/>
        <pc:sldMkLst>
          <pc:docMk/>
          <pc:sldMk cId="1922830559" sldId="307"/>
        </pc:sldMkLst>
        <pc:spChg chg="mod">
          <ac:chgData name="Nick Krause" userId="8c189036-47d8-437a-a4ce-e40b201d9752" providerId="ADAL" clId="{4F29BAA5-1705-44F9-A69C-F14BC43DE9C1}" dt="2021-04-22T02:28:15.493" v="156" actId="20577"/>
          <ac:spMkLst>
            <pc:docMk/>
            <pc:sldMk cId="1922830559" sldId="307"/>
            <ac:spMk id="3" creationId="{00000000-0000-0000-0000-000000000000}"/>
          </ac:spMkLst>
        </pc:spChg>
      </pc:sldChg>
      <pc:sldChg chg="modSp mod">
        <pc:chgData name="Nick Krause" userId="8c189036-47d8-437a-a4ce-e40b201d9752" providerId="ADAL" clId="{4F29BAA5-1705-44F9-A69C-F14BC43DE9C1}" dt="2021-04-22T02:14:58.408" v="3" actId="14100"/>
        <pc:sldMkLst>
          <pc:docMk/>
          <pc:sldMk cId="3668200963" sldId="308"/>
        </pc:sldMkLst>
        <pc:spChg chg="mod">
          <ac:chgData name="Nick Krause" userId="8c189036-47d8-437a-a4ce-e40b201d9752" providerId="ADAL" clId="{4F29BAA5-1705-44F9-A69C-F14BC43DE9C1}" dt="2021-04-22T02:14:58.408" v="3" actId="14100"/>
          <ac:spMkLst>
            <pc:docMk/>
            <pc:sldMk cId="3668200963" sldId="308"/>
            <ac:spMk id="2" creationId="{00000000-0000-0000-0000-000000000000}"/>
          </ac:spMkLst>
        </pc:spChg>
      </pc:sldChg>
      <pc:sldChg chg="addSp delSp modSp mod">
        <pc:chgData name="Nick Krause" userId="8c189036-47d8-437a-a4ce-e40b201d9752" providerId="ADAL" clId="{4F29BAA5-1705-44F9-A69C-F14BC43DE9C1}" dt="2021-04-22T02:30:46.002" v="186" actId="20577"/>
        <pc:sldMkLst>
          <pc:docMk/>
          <pc:sldMk cId="1937908201" sldId="309"/>
        </pc:sldMkLst>
        <pc:spChg chg="mod">
          <ac:chgData name="Nick Krause" userId="8c189036-47d8-437a-a4ce-e40b201d9752" providerId="ADAL" clId="{4F29BAA5-1705-44F9-A69C-F14BC43DE9C1}" dt="2021-04-22T02:30:46.002" v="186" actId="20577"/>
          <ac:spMkLst>
            <pc:docMk/>
            <pc:sldMk cId="1937908201" sldId="309"/>
            <ac:spMk id="5" creationId="{F4F81861-2A10-470E-901F-9FB1A9CAFD8E}"/>
          </ac:spMkLst>
        </pc:spChg>
        <pc:picChg chg="del">
          <ac:chgData name="Nick Krause" userId="8c189036-47d8-437a-a4ce-e40b201d9752" providerId="ADAL" clId="{4F29BAA5-1705-44F9-A69C-F14BC43DE9C1}" dt="2021-04-22T02:29:01.652" v="163" actId="478"/>
          <ac:picMkLst>
            <pc:docMk/>
            <pc:sldMk cId="1937908201" sldId="309"/>
            <ac:picMk id="3" creationId="{5A7E8486-B9A0-486A-9BE2-D746D8056B52}"/>
          </ac:picMkLst>
        </pc:picChg>
        <pc:picChg chg="add mod">
          <ac:chgData name="Nick Krause" userId="8c189036-47d8-437a-a4ce-e40b201d9752" providerId="ADAL" clId="{4F29BAA5-1705-44F9-A69C-F14BC43DE9C1}" dt="2021-04-22T02:29:00.450" v="162" actId="14100"/>
          <ac:picMkLst>
            <pc:docMk/>
            <pc:sldMk cId="1937908201" sldId="309"/>
            <ac:picMk id="7" creationId="{C0D9BAE6-05B9-49C8-8A07-23A1A9667C34}"/>
          </ac:picMkLst>
        </pc:picChg>
      </pc:sldChg>
      <pc:sldChg chg="addSp delSp modSp mod">
        <pc:chgData name="Nick Krause" userId="8c189036-47d8-437a-a4ce-e40b201d9752" providerId="ADAL" clId="{4F29BAA5-1705-44F9-A69C-F14BC43DE9C1}" dt="2021-04-22T02:28:55.959" v="160" actId="21"/>
        <pc:sldMkLst>
          <pc:docMk/>
          <pc:sldMk cId="1306655505" sldId="311"/>
        </pc:sldMkLst>
        <pc:spChg chg="mod">
          <ac:chgData name="Nick Krause" userId="8c189036-47d8-437a-a4ce-e40b201d9752" providerId="ADAL" clId="{4F29BAA5-1705-44F9-A69C-F14BC43DE9C1}" dt="2021-04-22T02:15:59.680" v="12" actId="5793"/>
          <ac:spMkLst>
            <pc:docMk/>
            <pc:sldMk cId="1306655505" sldId="311"/>
            <ac:spMk id="2" creationId="{B46A5734-4EE1-4949-8819-F7A9CFA9C3CF}"/>
          </ac:spMkLst>
        </pc:spChg>
        <pc:spChg chg="mod">
          <ac:chgData name="Nick Krause" userId="8c189036-47d8-437a-a4ce-e40b201d9752" providerId="ADAL" clId="{4F29BAA5-1705-44F9-A69C-F14BC43DE9C1}" dt="2021-04-22T02:28:00.597" v="154" actId="20577"/>
          <ac:spMkLst>
            <pc:docMk/>
            <pc:sldMk cId="1306655505" sldId="311"/>
            <ac:spMk id="5" creationId="{AD33FFB8-9C54-452C-9024-8B1DF1A8245C}"/>
          </ac:spMkLst>
        </pc:spChg>
        <pc:picChg chg="add del mod">
          <ac:chgData name="Nick Krause" userId="8c189036-47d8-437a-a4ce-e40b201d9752" providerId="ADAL" clId="{4F29BAA5-1705-44F9-A69C-F14BC43DE9C1}" dt="2021-04-22T02:28:55.959" v="160" actId="21"/>
          <ac:picMkLst>
            <pc:docMk/>
            <pc:sldMk cId="1306655505" sldId="311"/>
            <ac:picMk id="6" creationId="{F480BEF9-3FED-4811-A771-D4DD6AB7160F}"/>
          </ac:picMkLst>
        </pc:picChg>
      </pc:sldChg>
      <pc:sldChg chg="addSp delSp modSp mod">
        <pc:chgData name="Nick Krause" userId="8c189036-47d8-437a-a4ce-e40b201d9752" providerId="ADAL" clId="{4F29BAA5-1705-44F9-A69C-F14BC43DE9C1}" dt="2021-04-22T02:29:58.221" v="177" actId="20577"/>
        <pc:sldMkLst>
          <pc:docMk/>
          <pc:sldMk cId="309916567" sldId="312"/>
        </pc:sldMkLst>
        <pc:spChg chg="mod">
          <ac:chgData name="Nick Krause" userId="8c189036-47d8-437a-a4ce-e40b201d9752" providerId="ADAL" clId="{4F29BAA5-1705-44F9-A69C-F14BC43DE9C1}" dt="2021-04-22T02:29:58.221" v="177" actId="20577"/>
          <ac:spMkLst>
            <pc:docMk/>
            <pc:sldMk cId="309916567" sldId="312"/>
            <ac:spMk id="5" creationId="{F4F81861-2A10-470E-901F-9FB1A9CAFD8E}"/>
          </ac:spMkLst>
        </pc:spChg>
        <pc:picChg chg="del">
          <ac:chgData name="Nick Krause" userId="8c189036-47d8-437a-a4ce-e40b201d9752" providerId="ADAL" clId="{4F29BAA5-1705-44F9-A69C-F14BC43DE9C1}" dt="2021-04-22T02:29:19.548" v="167" actId="478"/>
          <ac:picMkLst>
            <pc:docMk/>
            <pc:sldMk cId="309916567" sldId="312"/>
            <ac:picMk id="3" creationId="{5A7E8486-B9A0-486A-9BE2-D746D8056B52}"/>
          </ac:picMkLst>
        </pc:picChg>
        <pc:picChg chg="add mod">
          <ac:chgData name="Nick Krause" userId="8c189036-47d8-437a-a4ce-e40b201d9752" providerId="ADAL" clId="{4F29BAA5-1705-44F9-A69C-F14BC43DE9C1}" dt="2021-04-22T02:29:17.047" v="166" actId="14100"/>
          <ac:picMkLst>
            <pc:docMk/>
            <pc:sldMk cId="309916567" sldId="312"/>
            <ac:picMk id="7" creationId="{93E98ABD-47D4-41F3-A80D-0DBFC52F64DF}"/>
          </ac:picMkLst>
        </pc:picChg>
      </pc:sldChg>
    </pc:docChg>
  </pc:docChgLst>
  <pc:docChgLst>
    <pc:chgData name="Nick Krause" userId="S::nick.krause@adf.org.au::8c189036-47d8-437a-a4ce-e40b201d9752" providerId="AD" clId="Web-{0997C09F-D0D9-0000-9216-4081176F8883}"/>
    <pc:docChg chg="modSld">
      <pc:chgData name="Nick Krause" userId="S::nick.krause@adf.org.au::8c189036-47d8-437a-a4ce-e40b201d9752" providerId="AD" clId="Web-{0997C09F-D0D9-0000-9216-4081176F8883}" dt="2021-04-22T01:54:16.964" v="0" actId="14100"/>
      <pc:docMkLst>
        <pc:docMk/>
      </pc:docMkLst>
      <pc:sldChg chg="modSp">
        <pc:chgData name="Nick Krause" userId="S::nick.krause@adf.org.au::8c189036-47d8-437a-a4ce-e40b201d9752" providerId="AD" clId="Web-{0997C09F-D0D9-0000-9216-4081176F8883}" dt="2021-04-22T01:54:16.964" v="0" actId="14100"/>
        <pc:sldMkLst>
          <pc:docMk/>
          <pc:sldMk cId="1306655505" sldId="311"/>
        </pc:sldMkLst>
        <pc:spChg chg="mod">
          <ac:chgData name="Nick Krause" userId="S::nick.krause@adf.org.au::8c189036-47d8-437a-a4ce-e40b201d9752" providerId="AD" clId="Web-{0997C09F-D0D9-0000-9216-4081176F8883}" dt="2021-04-22T01:54:16.964" v="0" actId="14100"/>
          <ac:spMkLst>
            <pc:docMk/>
            <pc:sldMk cId="1306655505" sldId="311"/>
            <ac:spMk id="5" creationId="{AD33FFB8-9C54-452C-9024-8B1DF1A8245C}"/>
          </ac:spMkLst>
        </pc:spChg>
      </pc:sldChg>
    </pc:docChg>
  </pc:docChgLst>
  <pc:docChgLst>
    <pc:chgData name="Melinda Lucas" userId="9d604018-9dce-409b-bf62-41ade02ca771" providerId="ADAL" clId="{EB0D9BF9-6C9B-435A-8CD2-7B4195FBAA60}"/>
    <pc:docChg chg="undo custSel modSld modNotesMaster modHandout">
      <pc:chgData name="Melinda Lucas" userId="9d604018-9dce-409b-bf62-41ade02ca771" providerId="ADAL" clId="{EB0D9BF9-6C9B-435A-8CD2-7B4195FBAA60}" dt="2021-04-26T08:02:11.273" v="371" actId="20577"/>
      <pc:docMkLst>
        <pc:docMk/>
      </pc:docMkLst>
      <pc:sldChg chg="modNotesTx">
        <pc:chgData name="Melinda Lucas" userId="9d604018-9dce-409b-bf62-41ade02ca771" providerId="ADAL" clId="{EB0D9BF9-6C9B-435A-8CD2-7B4195FBAA60}" dt="2021-04-26T08:01:46.872" v="368" actId="20577"/>
        <pc:sldMkLst>
          <pc:docMk/>
          <pc:sldMk cId="1063912459" sldId="270"/>
        </pc:sldMkLst>
      </pc:sldChg>
      <pc:sldChg chg="modSp mod">
        <pc:chgData name="Melinda Lucas" userId="9d604018-9dce-409b-bf62-41ade02ca771" providerId="ADAL" clId="{EB0D9BF9-6C9B-435A-8CD2-7B4195FBAA60}" dt="2021-04-22T00:40:08.849" v="8" actId="20577"/>
        <pc:sldMkLst>
          <pc:docMk/>
          <pc:sldMk cId="3529227999" sldId="298"/>
        </pc:sldMkLst>
        <pc:spChg chg="mod">
          <ac:chgData name="Melinda Lucas" userId="9d604018-9dce-409b-bf62-41ade02ca771" providerId="ADAL" clId="{EB0D9BF9-6C9B-435A-8CD2-7B4195FBAA60}" dt="2021-04-22T00:40:08.849" v="8" actId="20577"/>
          <ac:spMkLst>
            <pc:docMk/>
            <pc:sldMk cId="3529227999" sldId="298"/>
            <ac:spMk id="10" creationId="{F9ED031F-3425-4EFD-9419-D89E2B24BB48}"/>
          </ac:spMkLst>
        </pc:spChg>
      </pc:sldChg>
      <pc:sldChg chg="modSp mod">
        <pc:chgData name="Melinda Lucas" userId="9d604018-9dce-409b-bf62-41ade02ca771" providerId="ADAL" clId="{EB0D9BF9-6C9B-435A-8CD2-7B4195FBAA60}" dt="2021-04-22T00:50:34.252" v="181" actId="113"/>
        <pc:sldMkLst>
          <pc:docMk/>
          <pc:sldMk cId="2036622950" sldId="299"/>
        </pc:sldMkLst>
        <pc:spChg chg="mod">
          <ac:chgData name="Melinda Lucas" userId="9d604018-9dce-409b-bf62-41ade02ca771" providerId="ADAL" clId="{EB0D9BF9-6C9B-435A-8CD2-7B4195FBAA60}" dt="2021-04-22T00:50:31.133" v="180" actId="113"/>
          <ac:spMkLst>
            <pc:docMk/>
            <pc:sldMk cId="2036622950" sldId="299"/>
            <ac:spMk id="8" creationId="{D6BA324E-2287-41FA-9FB7-6D1BF208BEC4}"/>
          </ac:spMkLst>
        </pc:spChg>
        <pc:spChg chg="mod">
          <ac:chgData name="Melinda Lucas" userId="9d604018-9dce-409b-bf62-41ade02ca771" providerId="ADAL" clId="{EB0D9BF9-6C9B-435A-8CD2-7B4195FBAA60}" dt="2021-04-22T00:50:13.299" v="174" actId="12"/>
          <ac:spMkLst>
            <pc:docMk/>
            <pc:sldMk cId="2036622950" sldId="299"/>
            <ac:spMk id="11" creationId="{485B66A5-57D6-4131-8409-DCA44F57CF27}"/>
          </ac:spMkLst>
        </pc:spChg>
        <pc:spChg chg="mod">
          <ac:chgData name="Melinda Lucas" userId="9d604018-9dce-409b-bf62-41ade02ca771" providerId="ADAL" clId="{EB0D9BF9-6C9B-435A-8CD2-7B4195FBAA60}" dt="2021-04-22T00:49:06.634" v="167" actId="20577"/>
          <ac:spMkLst>
            <pc:docMk/>
            <pc:sldMk cId="2036622950" sldId="299"/>
            <ac:spMk id="12" creationId="{9A1F5F14-81E0-4D05-A9EF-06204CCA9E08}"/>
          </ac:spMkLst>
        </pc:spChg>
        <pc:spChg chg="mod">
          <ac:chgData name="Melinda Lucas" userId="9d604018-9dce-409b-bf62-41ade02ca771" providerId="ADAL" clId="{EB0D9BF9-6C9B-435A-8CD2-7B4195FBAA60}" dt="2021-04-22T00:50:27.532" v="179" actId="12"/>
          <ac:spMkLst>
            <pc:docMk/>
            <pc:sldMk cId="2036622950" sldId="299"/>
            <ac:spMk id="13" creationId="{C9D83BF3-521D-4D4B-AE5C-3FDC61864D83}"/>
          </ac:spMkLst>
        </pc:spChg>
        <pc:spChg chg="mod">
          <ac:chgData name="Melinda Lucas" userId="9d604018-9dce-409b-bf62-41ade02ca771" providerId="ADAL" clId="{EB0D9BF9-6C9B-435A-8CD2-7B4195FBAA60}" dt="2021-04-22T00:50:34.252" v="181" actId="113"/>
          <ac:spMkLst>
            <pc:docMk/>
            <pc:sldMk cId="2036622950" sldId="299"/>
            <ac:spMk id="14" creationId="{AEB6CC70-F761-492E-81A4-C646D9C1A7E8}"/>
          </ac:spMkLst>
        </pc:spChg>
      </pc:sldChg>
      <pc:sldChg chg="modSp mod">
        <pc:chgData name="Melinda Lucas" userId="9d604018-9dce-409b-bf62-41ade02ca771" providerId="ADAL" clId="{EB0D9BF9-6C9B-435A-8CD2-7B4195FBAA60}" dt="2021-04-22T00:52:48.258" v="199" actId="5793"/>
        <pc:sldMkLst>
          <pc:docMk/>
          <pc:sldMk cId="418732395" sldId="300"/>
        </pc:sldMkLst>
        <pc:spChg chg="mod">
          <ac:chgData name="Melinda Lucas" userId="9d604018-9dce-409b-bf62-41ade02ca771" providerId="ADAL" clId="{EB0D9BF9-6C9B-435A-8CD2-7B4195FBAA60}" dt="2021-04-22T00:51:27.995" v="186" actId="5793"/>
          <ac:spMkLst>
            <pc:docMk/>
            <pc:sldMk cId="418732395" sldId="300"/>
            <ac:spMk id="8" creationId="{D6BA324E-2287-41FA-9FB7-6D1BF208BEC4}"/>
          </ac:spMkLst>
        </pc:spChg>
        <pc:spChg chg="mod">
          <ac:chgData name="Melinda Lucas" userId="9d604018-9dce-409b-bf62-41ade02ca771" providerId="ADAL" clId="{EB0D9BF9-6C9B-435A-8CD2-7B4195FBAA60}" dt="2021-04-22T00:51:57.786" v="191" actId="5793"/>
          <ac:spMkLst>
            <pc:docMk/>
            <pc:sldMk cId="418732395" sldId="300"/>
            <ac:spMk id="11" creationId="{485B66A5-57D6-4131-8409-DCA44F57CF27}"/>
          </ac:spMkLst>
        </pc:spChg>
        <pc:spChg chg="mod">
          <ac:chgData name="Melinda Lucas" userId="9d604018-9dce-409b-bf62-41ade02ca771" providerId="ADAL" clId="{EB0D9BF9-6C9B-435A-8CD2-7B4195FBAA60}" dt="2021-04-22T00:52:48.258" v="199" actId="5793"/>
          <ac:spMkLst>
            <pc:docMk/>
            <pc:sldMk cId="418732395" sldId="300"/>
            <ac:spMk id="12" creationId="{9A1F5F14-81E0-4D05-A9EF-06204CCA9E08}"/>
          </ac:spMkLst>
        </pc:spChg>
        <pc:spChg chg="mod">
          <ac:chgData name="Melinda Lucas" userId="9d604018-9dce-409b-bf62-41ade02ca771" providerId="ADAL" clId="{EB0D9BF9-6C9B-435A-8CD2-7B4195FBAA60}" dt="2021-04-22T00:51:16.931" v="184" actId="5793"/>
          <ac:spMkLst>
            <pc:docMk/>
            <pc:sldMk cId="418732395" sldId="300"/>
            <ac:spMk id="13" creationId="{C9D83BF3-521D-4D4B-AE5C-3FDC61864D83}"/>
          </ac:spMkLst>
        </pc:spChg>
        <pc:spChg chg="mod">
          <ac:chgData name="Melinda Lucas" userId="9d604018-9dce-409b-bf62-41ade02ca771" providerId="ADAL" clId="{EB0D9BF9-6C9B-435A-8CD2-7B4195FBAA60}" dt="2021-04-22T00:52:23.513" v="196" actId="5793"/>
          <ac:spMkLst>
            <pc:docMk/>
            <pc:sldMk cId="418732395" sldId="300"/>
            <ac:spMk id="14" creationId="{AEB6CC70-F761-492E-81A4-C646D9C1A7E8}"/>
          </ac:spMkLst>
        </pc:spChg>
      </pc:sldChg>
      <pc:sldChg chg="modSp mod">
        <pc:chgData name="Melinda Lucas" userId="9d604018-9dce-409b-bf62-41ade02ca771" providerId="ADAL" clId="{EB0D9BF9-6C9B-435A-8CD2-7B4195FBAA60}" dt="2021-04-22T23:41:48.807" v="367" actId="27107"/>
        <pc:sldMkLst>
          <pc:docMk/>
          <pc:sldMk cId="1742469656" sldId="306"/>
        </pc:sldMkLst>
        <pc:spChg chg="mod">
          <ac:chgData name="Melinda Lucas" userId="9d604018-9dce-409b-bf62-41ade02ca771" providerId="ADAL" clId="{EB0D9BF9-6C9B-435A-8CD2-7B4195FBAA60}" dt="2021-04-22T23:41:48.807" v="367" actId="27107"/>
          <ac:spMkLst>
            <pc:docMk/>
            <pc:sldMk cId="1742469656" sldId="306"/>
            <ac:spMk id="5" creationId="{F4F81861-2A10-470E-901F-9FB1A9CAFD8E}"/>
          </ac:spMkLst>
        </pc:spChg>
      </pc:sldChg>
      <pc:sldChg chg="modSp mod">
        <pc:chgData name="Melinda Lucas" userId="9d604018-9dce-409b-bf62-41ade02ca771" providerId="ADAL" clId="{EB0D9BF9-6C9B-435A-8CD2-7B4195FBAA60}" dt="2021-04-22T22:35:17.316" v="365" actId="27107"/>
        <pc:sldMkLst>
          <pc:docMk/>
          <pc:sldMk cId="1922830559" sldId="307"/>
        </pc:sldMkLst>
        <pc:spChg chg="mod">
          <ac:chgData name="Melinda Lucas" userId="9d604018-9dce-409b-bf62-41ade02ca771" providerId="ADAL" clId="{EB0D9BF9-6C9B-435A-8CD2-7B4195FBAA60}" dt="2021-04-22T00:47:35.178" v="150" actId="20577"/>
          <ac:spMkLst>
            <pc:docMk/>
            <pc:sldMk cId="1922830559" sldId="307"/>
            <ac:spMk id="2" creationId="{00000000-0000-0000-0000-000000000000}"/>
          </ac:spMkLst>
        </pc:spChg>
        <pc:spChg chg="mod">
          <ac:chgData name="Melinda Lucas" userId="9d604018-9dce-409b-bf62-41ade02ca771" providerId="ADAL" clId="{EB0D9BF9-6C9B-435A-8CD2-7B4195FBAA60}" dt="2021-04-22T22:35:17.316" v="365" actId="27107"/>
          <ac:spMkLst>
            <pc:docMk/>
            <pc:sldMk cId="1922830559" sldId="307"/>
            <ac:spMk id="3" creationId="{00000000-0000-0000-0000-000000000000}"/>
          </ac:spMkLst>
        </pc:spChg>
      </pc:sldChg>
      <pc:sldChg chg="modSp mod">
        <pc:chgData name="Melinda Lucas" userId="9d604018-9dce-409b-bf62-41ade02ca771" providerId="ADAL" clId="{EB0D9BF9-6C9B-435A-8CD2-7B4195FBAA60}" dt="2021-04-22T00:41:10.832" v="84" actId="20577"/>
        <pc:sldMkLst>
          <pc:docMk/>
          <pc:sldMk cId="3668200963" sldId="308"/>
        </pc:sldMkLst>
        <pc:spChg chg="mod">
          <ac:chgData name="Melinda Lucas" userId="9d604018-9dce-409b-bf62-41ade02ca771" providerId="ADAL" clId="{EB0D9BF9-6C9B-435A-8CD2-7B4195FBAA60}" dt="2021-04-22T00:41:01.655" v="65" actId="20577"/>
          <ac:spMkLst>
            <pc:docMk/>
            <pc:sldMk cId="3668200963" sldId="308"/>
            <ac:spMk id="2" creationId="{00000000-0000-0000-0000-000000000000}"/>
          </ac:spMkLst>
        </pc:spChg>
        <pc:spChg chg="mod">
          <ac:chgData name="Melinda Lucas" userId="9d604018-9dce-409b-bf62-41ade02ca771" providerId="ADAL" clId="{EB0D9BF9-6C9B-435A-8CD2-7B4195FBAA60}" dt="2021-04-22T00:41:10.832" v="84" actId="20577"/>
          <ac:spMkLst>
            <pc:docMk/>
            <pc:sldMk cId="3668200963" sldId="308"/>
            <ac:spMk id="3" creationId="{00000000-0000-0000-0000-000000000000}"/>
          </ac:spMkLst>
        </pc:spChg>
      </pc:sldChg>
      <pc:sldChg chg="modSp mod modNotesTx">
        <pc:chgData name="Melinda Lucas" userId="9d604018-9dce-409b-bf62-41ade02ca771" providerId="ADAL" clId="{EB0D9BF9-6C9B-435A-8CD2-7B4195FBAA60}" dt="2021-04-26T08:02:07.440" v="370" actId="20577"/>
        <pc:sldMkLst>
          <pc:docMk/>
          <pc:sldMk cId="1937908201" sldId="309"/>
        </pc:sldMkLst>
        <pc:spChg chg="mod">
          <ac:chgData name="Melinda Lucas" userId="9d604018-9dce-409b-bf62-41ade02ca771" providerId="ADAL" clId="{EB0D9BF9-6C9B-435A-8CD2-7B4195FBAA60}" dt="2021-04-22T00:57:14.315" v="261" actId="20577"/>
          <ac:spMkLst>
            <pc:docMk/>
            <pc:sldMk cId="1937908201" sldId="309"/>
            <ac:spMk id="5" creationId="{F4F81861-2A10-470E-901F-9FB1A9CAFD8E}"/>
          </ac:spMkLst>
        </pc:spChg>
      </pc:sldChg>
      <pc:sldChg chg="addSp delSp modSp mod">
        <pc:chgData name="Melinda Lucas" userId="9d604018-9dce-409b-bf62-41ade02ca771" providerId="ADAL" clId="{EB0D9BF9-6C9B-435A-8CD2-7B4195FBAA60}" dt="2021-04-22T01:24:31.791" v="362" actId="14100"/>
        <pc:sldMkLst>
          <pc:docMk/>
          <pc:sldMk cId="3934755496" sldId="310"/>
        </pc:sldMkLst>
        <pc:picChg chg="add mod">
          <ac:chgData name="Melinda Lucas" userId="9d604018-9dce-409b-bf62-41ade02ca771" providerId="ADAL" clId="{EB0D9BF9-6C9B-435A-8CD2-7B4195FBAA60}" dt="2021-04-22T01:24:31.791" v="362" actId="14100"/>
          <ac:picMkLst>
            <pc:docMk/>
            <pc:sldMk cId="3934755496" sldId="310"/>
            <ac:picMk id="4" creationId="{62E2D828-C86B-452D-AE94-868589149778}"/>
          </ac:picMkLst>
        </pc:picChg>
        <pc:picChg chg="del">
          <ac:chgData name="Melinda Lucas" userId="9d604018-9dce-409b-bf62-41ade02ca771" providerId="ADAL" clId="{EB0D9BF9-6C9B-435A-8CD2-7B4195FBAA60}" dt="2021-04-22T00:58:38.137" v="345" actId="478"/>
          <ac:picMkLst>
            <pc:docMk/>
            <pc:sldMk cId="3934755496" sldId="310"/>
            <ac:picMk id="5" creationId="{2B86B460-840B-4340-AD2A-E49306689555}"/>
          </ac:picMkLst>
        </pc:picChg>
        <pc:picChg chg="del">
          <ac:chgData name="Melinda Lucas" userId="9d604018-9dce-409b-bf62-41ade02ca771" providerId="ADAL" clId="{EB0D9BF9-6C9B-435A-8CD2-7B4195FBAA60}" dt="2021-04-22T00:58:37.210" v="344" actId="478"/>
          <ac:picMkLst>
            <pc:docMk/>
            <pc:sldMk cId="3934755496" sldId="310"/>
            <ac:picMk id="8" creationId="{4244C651-F075-450C-A1BE-367C8C186FC5}"/>
          </ac:picMkLst>
        </pc:picChg>
        <pc:picChg chg="add mod">
          <ac:chgData name="Melinda Lucas" userId="9d604018-9dce-409b-bf62-41ade02ca771" providerId="ADAL" clId="{EB0D9BF9-6C9B-435A-8CD2-7B4195FBAA60}" dt="2021-04-22T01:23:39.929" v="361" actId="14100"/>
          <ac:picMkLst>
            <pc:docMk/>
            <pc:sldMk cId="3934755496" sldId="310"/>
            <ac:picMk id="9" creationId="{B1AEAB4B-B7FD-4443-AA5F-E591F57DD2C2}"/>
          </ac:picMkLst>
        </pc:picChg>
      </pc:sldChg>
      <pc:sldChg chg="modSp mod modNotesTx">
        <pc:chgData name="Melinda Lucas" userId="9d604018-9dce-409b-bf62-41ade02ca771" providerId="ADAL" clId="{EB0D9BF9-6C9B-435A-8CD2-7B4195FBAA60}" dt="2021-04-26T08:02:11.273" v="371" actId="20577"/>
        <pc:sldMkLst>
          <pc:docMk/>
          <pc:sldMk cId="1306655505" sldId="311"/>
        </pc:sldMkLst>
        <pc:spChg chg="mod">
          <ac:chgData name="Melinda Lucas" userId="9d604018-9dce-409b-bf62-41ade02ca771" providerId="ADAL" clId="{EB0D9BF9-6C9B-435A-8CD2-7B4195FBAA60}" dt="2021-04-22T00:58:18.168" v="343" actId="5793"/>
          <ac:spMkLst>
            <pc:docMk/>
            <pc:sldMk cId="1306655505" sldId="311"/>
            <ac:spMk id="5" creationId="{AD33FFB8-9C54-452C-9024-8B1DF1A8245C}"/>
          </ac:spMkLst>
        </pc:spChg>
      </pc:sldChg>
      <pc:sldChg chg="modSp mod modNotesTx">
        <pc:chgData name="Melinda Lucas" userId="9d604018-9dce-409b-bf62-41ade02ca771" providerId="ADAL" clId="{EB0D9BF9-6C9B-435A-8CD2-7B4195FBAA60}" dt="2021-04-26T08:01:59.514" v="369" actId="20577"/>
        <pc:sldMkLst>
          <pc:docMk/>
          <pc:sldMk cId="309916567" sldId="312"/>
        </pc:sldMkLst>
        <pc:spChg chg="mod">
          <ac:chgData name="Melinda Lucas" userId="9d604018-9dce-409b-bf62-41ade02ca771" providerId="ADAL" clId="{EB0D9BF9-6C9B-435A-8CD2-7B4195FBAA60}" dt="2021-04-22T01:26:15.088" v="364" actId="20577"/>
          <ac:spMkLst>
            <pc:docMk/>
            <pc:sldMk cId="309916567" sldId="312"/>
            <ac:spMk id="5" creationId="{F4F81861-2A10-470E-901F-9FB1A9CAFD8E}"/>
          </ac:spMkLst>
        </pc:spChg>
      </pc:sldChg>
    </pc:docChg>
  </pc:docChgLst>
  <pc:docChgLst>
    <pc:chgData name="Kelly Ward" userId="b4f4aaae-a926-4596-a0cd-1bb9933d5071" providerId="ADAL" clId="{86F5761A-A432-402E-82B7-8E51E6F7AD18}"/>
    <pc:docChg chg="modSld">
      <pc:chgData name="Kelly Ward" userId="b4f4aaae-a926-4596-a0cd-1bb9933d5071" providerId="ADAL" clId="{86F5761A-A432-402E-82B7-8E51E6F7AD18}" dt="2021-04-22T02:42:38.605" v="13" actId="20577"/>
      <pc:docMkLst>
        <pc:docMk/>
      </pc:docMkLst>
      <pc:sldChg chg="modSp mod">
        <pc:chgData name="Kelly Ward" userId="b4f4aaae-a926-4596-a0cd-1bb9933d5071" providerId="ADAL" clId="{86F5761A-A432-402E-82B7-8E51E6F7AD18}" dt="2021-04-22T02:40:23.626" v="3" actId="20577"/>
        <pc:sldMkLst>
          <pc:docMk/>
          <pc:sldMk cId="2036622950" sldId="299"/>
        </pc:sldMkLst>
        <pc:spChg chg="mod">
          <ac:chgData name="Kelly Ward" userId="b4f4aaae-a926-4596-a0cd-1bb9933d5071" providerId="ADAL" clId="{86F5761A-A432-402E-82B7-8E51E6F7AD18}" dt="2021-04-22T02:40:18.514" v="1" actId="20577"/>
          <ac:spMkLst>
            <pc:docMk/>
            <pc:sldMk cId="2036622950" sldId="299"/>
            <ac:spMk id="8" creationId="{D6BA324E-2287-41FA-9FB7-6D1BF208BEC4}"/>
          </ac:spMkLst>
        </pc:spChg>
        <pc:spChg chg="mod">
          <ac:chgData name="Kelly Ward" userId="b4f4aaae-a926-4596-a0cd-1bb9933d5071" providerId="ADAL" clId="{86F5761A-A432-402E-82B7-8E51E6F7AD18}" dt="2021-04-22T02:40:22.044" v="2" actId="20577"/>
          <ac:spMkLst>
            <pc:docMk/>
            <pc:sldMk cId="2036622950" sldId="299"/>
            <ac:spMk id="11" creationId="{485B66A5-57D6-4131-8409-DCA44F57CF27}"/>
          </ac:spMkLst>
        </pc:spChg>
        <pc:spChg chg="mod">
          <ac:chgData name="Kelly Ward" userId="b4f4aaae-a926-4596-a0cd-1bb9933d5071" providerId="ADAL" clId="{86F5761A-A432-402E-82B7-8E51E6F7AD18}" dt="2021-04-22T02:40:23.626" v="3" actId="20577"/>
          <ac:spMkLst>
            <pc:docMk/>
            <pc:sldMk cId="2036622950" sldId="299"/>
            <ac:spMk id="13" creationId="{C9D83BF3-521D-4D4B-AE5C-3FDC61864D83}"/>
          </ac:spMkLst>
        </pc:spChg>
      </pc:sldChg>
      <pc:sldChg chg="modSp mod">
        <pc:chgData name="Kelly Ward" userId="b4f4aaae-a926-4596-a0cd-1bb9933d5071" providerId="ADAL" clId="{86F5761A-A432-402E-82B7-8E51E6F7AD18}" dt="2021-04-22T02:39:38.650" v="0" actId="20577"/>
        <pc:sldMkLst>
          <pc:docMk/>
          <pc:sldMk cId="1922830559" sldId="307"/>
        </pc:sldMkLst>
        <pc:spChg chg="mod">
          <ac:chgData name="Kelly Ward" userId="b4f4aaae-a926-4596-a0cd-1bb9933d5071" providerId="ADAL" clId="{86F5761A-A432-402E-82B7-8E51E6F7AD18}" dt="2021-04-22T02:39:38.650" v="0" actId="20577"/>
          <ac:spMkLst>
            <pc:docMk/>
            <pc:sldMk cId="1922830559" sldId="307"/>
            <ac:spMk id="3" creationId="{00000000-0000-0000-0000-000000000000}"/>
          </ac:spMkLst>
        </pc:spChg>
      </pc:sldChg>
      <pc:sldChg chg="modSp mod">
        <pc:chgData name="Kelly Ward" userId="b4f4aaae-a926-4596-a0cd-1bb9933d5071" providerId="ADAL" clId="{86F5761A-A432-402E-82B7-8E51E6F7AD18}" dt="2021-04-22T02:42:38.605" v="13" actId="20577"/>
        <pc:sldMkLst>
          <pc:docMk/>
          <pc:sldMk cId="309916567" sldId="312"/>
        </pc:sldMkLst>
        <pc:spChg chg="mod">
          <ac:chgData name="Kelly Ward" userId="b4f4aaae-a926-4596-a0cd-1bb9933d5071" providerId="ADAL" clId="{86F5761A-A432-402E-82B7-8E51E6F7AD18}" dt="2021-04-22T02:42:38.605" v="13" actId="20577"/>
          <ac:spMkLst>
            <pc:docMk/>
            <pc:sldMk cId="309916567" sldId="312"/>
            <ac:spMk id="5" creationId="{F4F81861-2A10-470E-901F-9FB1A9CAFD8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F24F6E-9791-45A7-9D2E-DBA0C79E1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5B88E-2DD1-42B0-8C9F-FBE4BFF6DF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84CBE-EA95-41C7-B8FB-569246D040DC}" type="datetimeFigureOut">
              <a:rPr lang="en-AU" smtClean="0"/>
              <a:t>26/04/2021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BCBE5-EDBE-4B2E-914C-A28EAB49DD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56242-31EB-4352-A76D-D755EAE46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A8D17-9004-4B40-A75C-480D00F5E5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959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F791-76C6-8D41-9773-B17D9AEF9E9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FD428-17D4-254E-A26C-AC8E9DB7B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3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zoom out for icon options to use on this slide.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FD428-17D4-254E-A26C-AC8E9DB7BC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23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FD428-17D4-254E-A26C-AC8E9DB7BC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16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FD428-17D4-254E-A26C-AC8E9DB7BC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73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FD428-17D4-254E-A26C-AC8E9DB7BC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FD428-17D4-254E-A26C-AC8E9DB7BC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4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FD428-17D4-254E-A26C-AC8E9DB7BC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FD428-17D4-254E-A26C-AC8E9DB7BC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FD428-17D4-254E-A26C-AC8E9DB7BC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51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FD428-17D4-254E-A26C-AC8E9DB7BC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76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FD428-17D4-254E-A26C-AC8E9DB7BC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51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FD428-17D4-254E-A26C-AC8E9DB7BC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3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86" y="373886"/>
            <a:ext cx="1981478" cy="64421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7319" y="436275"/>
            <a:ext cx="5810250" cy="21698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000" b="1" i="0" baseline="0">
                <a:latin typeface="+mj-lt"/>
                <a:ea typeface="Gotham Rounded" charset="0"/>
                <a:cs typeface="Gotham Rounded" charset="0"/>
              </a:defRPr>
            </a:lvl1pPr>
          </a:lstStyle>
          <a:p>
            <a:pPr lvl="0"/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Gotham Rounded</a:t>
            </a:r>
            <a:br>
              <a:rPr lang="en-US" dirty="0"/>
            </a:br>
            <a:r>
              <a:rPr lang="en-US" dirty="0"/>
              <a:t>50pt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76532" y="4133883"/>
            <a:ext cx="5761037" cy="166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E83040"/>
                </a:solidFill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1pPr>
          </a:lstStyle>
          <a:p>
            <a:pPr lvl="0"/>
            <a:r>
              <a:rPr lang="en-US" dirty="0"/>
              <a:t>Topic of Presentation 28pt</a:t>
            </a:r>
          </a:p>
        </p:txBody>
      </p:sp>
    </p:spTree>
    <p:extLst>
      <p:ext uri="{BB962C8B-B14F-4D97-AF65-F5344CB8AC3E}">
        <p14:creationId xmlns:p14="http://schemas.microsoft.com/office/powerpoint/2010/main" val="2129306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11">
          <p15:clr>
            <a:srgbClr val="FBAE40"/>
          </p15:clr>
        </p15:guide>
        <p15:guide id="3" pos="415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34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Bullet Continu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8DB5D4-FF4F-46D0-88AE-1D722E2D4A84}"/>
              </a:ext>
            </a:extLst>
          </p:cNvPr>
          <p:cNvSpPr/>
          <p:nvPr userDrawn="1"/>
        </p:nvSpPr>
        <p:spPr>
          <a:xfrm>
            <a:off x="-2227153" y="1360931"/>
            <a:ext cx="11736803" cy="4876095"/>
          </a:xfrm>
          <a:prstGeom prst="roundRect">
            <a:avLst>
              <a:gd name="adj" fmla="val 50000"/>
            </a:avLst>
          </a:prstGeom>
          <a:solidFill>
            <a:srgbClr val="67C6E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endParaRPr lang="en-AU" sz="1600" b="1" kern="0" dirty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86" y="373886"/>
            <a:ext cx="1981478" cy="644210"/>
          </a:xfrm>
          <a:prstGeom prst="rect">
            <a:avLst/>
          </a:prstGeom>
        </p:spPr>
      </p:pic>
      <p:sp>
        <p:nvSpPr>
          <p:cNvPr id="12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617800"/>
            <a:ext cx="6386905" cy="332142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73050" indent="-273050">
              <a:buSzPct val="70000"/>
              <a:buFont typeface="Arial" charset="0"/>
              <a:buChar char="•"/>
              <a:tabLst/>
              <a:defRPr sz="3500" b="0" i="0" baseline="0">
                <a:solidFill>
                  <a:schemeClr val="bg1"/>
                </a:solidFill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Arial"/>
              <a:buChar char="•"/>
              <a:tabLst/>
              <a:defRPr sz="3500" b="0" i="0">
                <a:solidFill>
                  <a:schemeClr val="bg1"/>
                </a:solidFill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2pPr>
            <a:lvl3pPr marL="914400" indent="0">
              <a:buNone/>
              <a:defRPr sz="3500" b="0" i="0">
                <a:solidFill>
                  <a:schemeClr val="bg1"/>
                </a:solidFill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3pPr>
            <a:lvl4pPr>
              <a:defRPr sz="3500" b="0" i="0">
                <a:solidFill>
                  <a:schemeClr val="bg1"/>
                </a:solidFill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4pPr>
            <a:lvl5pPr>
              <a:defRPr sz="3500" b="0" i="0">
                <a:solidFill>
                  <a:schemeClr val="bg1"/>
                </a:solidFill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5pPr>
          </a:lstStyle>
          <a:p>
            <a:pPr lvl="0"/>
            <a:r>
              <a:rPr lang="en-US" dirty="0"/>
              <a:t>Insert statement here</a:t>
            </a:r>
          </a:p>
          <a:p>
            <a:pPr lvl="1"/>
            <a:r>
              <a:rPr lang="en-US" dirty="0"/>
              <a:t>Insert statement here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lang="en-US" dirty="0"/>
              <a:t>Insert statement here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lang="en-US" dirty="0"/>
              <a:t>Insert statement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lang="en-US" dirty="0"/>
              <a:t>35pt GT </a:t>
            </a:r>
            <a:r>
              <a:rPr lang="en-US" dirty="0" err="1"/>
              <a:t>Walsheim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56DFAA07-BF08-4F9B-8BB4-004B33ECF7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157" y="426278"/>
            <a:ext cx="6513561" cy="7155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500" b="1" i="0" baseline="0">
                <a:latin typeface="+mj-lt"/>
                <a:ea typeface="Gotham Rounded" charset="0"/>
                <a:cs typeface="Gotham Rounded" charset="0"/>
              </a:defRPr>
            </a:lvl1pPr>
          </a:lstStyle>
          <a:p>
            <a:pPr lvl="0"/>
            <a:r>
              <a:rPr lang="en-US" dirty="0"/>
              <a:t>Page Title 45pt</a:t>
            </a:r>
          </a:p>
        </p:txBody>
      </p:sp>
    </p:spTree>
    <p:extLst>
      <p:ext uri="{BB962C8B-B14F-4D97-AF65-F5344CB8AC3E}">
        <p14:creationId xmlns:p14="http://schemas.microsoft.com/office/powerpoint/2010/main" val="98661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11">
          <p15:clr>
            <a:srgbClr val="FBAE40"/>
          </p15:clr>
        </p15:guide>
        <p15:guide id="3" pos="415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1003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ted Pag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32157" y="426278"/>
            <a:ext cx="5563843" cy="7155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500" b="1" i="0" baseline="0">
                <a:latin typeface="+mj-lt"/>
                <a:ea typeface="Gotham Rounded" charset="0"/>
                <a:cs typeface="Gotham Rounded" charset="0"/>
              </a:defRPr>
            </a:lvl1pPr>
          </a:lstStyle>
          <a:p>
            <a:pPr lvl="0"/>
            <a:r>
              <a:rPr lang="en-US" dirty="0"/>
              <a:t>Page Title 45pt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86" y="373886"/>
            <a:ext cx="1981478" cy="644210"/>
          </a:xfrm>
          <a:prstGeom prst="rect">
            <a:avLst/>
          </a:prstGeom>
        </p:spPr>
      </p:pic>
      <p:sp>
        <p:nvSpPr>
          <p:cNvPr id="14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617800"/>
            <a:ext cx="8457891" cy="3334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73050" indent="-273050">
              <a:buSzPct val="70000"/>
              <a:buFont typeface="Arial" charset="0"/>
              <a:buChar char="•"/>
              <a:tabLst/>
              <a:defRPr sz="3500" b="0" i="0" baseline="0"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Arial"/>
              <a:buChar char="•"/>
              <a:tabLst/>
              <a:defRPr sz="3500" b="0" i="0"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2pPr>
            <a:lvl3pPr marL="914400" indent="0">
              <a:buNone/>
              <a:defRPr sz="3500" b="0" i="0"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3pPr>
            <a:lvl4pPr>
              <a:defRPr sz="3500" b="0" i="0"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4pPr>
            <a:lvl5pPr>
              <a:defRPr sz="3500" b="0" i="0"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5pPr>
          </a:lstStyle>
          <a:p>
            <a:pPr lvl="0"/>
            <a:r>
              <a:rPr lang="en-US" dirty="0"/>
              <a:t>Insert statement here</a:t>
            </a:r>
          </a:p>
          <a:p>
            <a:pPr lvl="1"/>
            <a:r>
              <a:rPr lang="en-US" dirty="0"/>
              <a:t>Insert statement here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lang="en-US" dirty="0"/>
              <a:t>Insert statement here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lang="en-US" dirty="0"/>
              <a:t>Insert statement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lang="en-US" dirty="0"/>
              <a:t>35pt GT </a:t>
            </a:r>
            <a:r>
              <a:rPr lang="en-US" dirty="0" err="1"/>
              <a:t>Walsheim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6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ty Small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 flipV="1">
            <a:off x="6142300" y="6169312"/>
            <a:ext cx="252190" cy="1"/>
          </a:xfrm>
          <a:prstGeom prst="line">
            <a:avLst/>
          </a:prstGeom>
          <a:ln w="889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2285" y="1536164"/>
            <a:ext cx="2383200" cy="1259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93" y="3357542"/>
            <a:ext cx="532800" cy="588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6987" y="2015957"/>
            <a:ext cx="776598" cy="14467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6215" y="3964322"/>
            <a:ext cx="2569680" cy="154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98" y="1072356"/>
            <a:ext cx="532800" cy="5881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58078" y="4014929"/>
            <a:ext cx="776598" cy="1446786"/>
          </a:xfrm>
          <a:prstGeom prst="rect">
            <a:avLst/>
          </a:prstGeom>
        </p:spPr>
      </p:pic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85523" y="1842274"/>
            <a:ext cx="5437187" cy="9348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SzPct val="70000"/>
              <a:buFont typeface="Arial" charset="0"/>
              <a:buNone/>
              <a:tabLst/>
              <a:defRPr sz="3000" b="0" i="0" baseline="0">
                <a:solidFill>
                  <a:schemeClr val="tx1"/>
                </a:solidFill>
                <a:latin typeface="+mn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1pPr>
          </a:lstStyle>
          <a:p>
            <a:pPr lvl="0"/>
            <a:r>
              <a:rPr lang="en-US" dirty="0"/>
              <a:t>Lorem ipsum dolor 30pt</a:t>
            </a:r>
            <a:br>
              <a:rPr lang="en-US" dirty="0"/>
            </a:br>
            <a:endParaRPr lang="en-U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85523" y="1080804"/>
            <a:ext cx="5437187" cy="5193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buSzPct val="70000"/>
              <a:buFont typeface="Arial" charset="0"/>
              <a:buNone/>
              <a:tabLst/>
              <a:defRPr sz="3000" b="1" i="0" baseline="0">
                <a:solidFill>
                  <a:srgbClr val="E83040"/>
                </a:solidFill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1pPr>
          </a:lstStyle>
          <a:p>
            <a:pPr lvl="0"/>
            <a:r>
              <a:rPr lang="en-US" dirty="0"/>
              <a:t>Statement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907" y="373886"/>
            <a:ext cx="1982063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39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11">
          <p15:clr>
            <a:srgbClr val="FBAE40"/>
          </p15:clr>
        </p15:guide>
        <p15:guide id="3" pos="415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346">
          <p15:clr>
            <a:srgbClr val="FBAE40"/>
          </p15:clr>
        </p15:guide>
        <p15:guide id="7" orient="horz" pos="3906">
          <p15:clr>
            <a:srgbClr val="FBAE40"/>
          </p15:clr>
        </p15:guide>
        <p15:guide id="8" pos="2933" userDrawn="1">
          <p15:clr>
            <a:srgbClr val="FBAE40"/>
          </p15:clr>
        </p15:guide>
        <p15:guide id="9" pos="3160" userDrawn="1">
          <p15:clr>
            <a:srgbClr val="FBAE40"/>
          </p15:clr>
        </p15:guide>
        <p15:guide id="10" orient="horz" pos="731" userDrawn="1">
          <p15:clr>
            <a:srgbClr val="FBAE40"/>
          </p15:clr>
        </p15:guide>
        <p15:guide id="11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GT Walsheim Regular" panose="02000503030000020003" pitchFamily="50" charset="0"/>
                <a:ea typeface="GT Walsheim Regular" panose="02000503030000020003" pitchFamily="50" charset="0"/>
                <a:cs typeface="GT Walsheim Regular" panose="02000503030000020003" pitchFamily="50" charset="0"/>
              </a:defRPr>
            </a:lvl1pPr>
          </a:lstStyle>
          <a:p>
            <a:r>
              <a:rPr lang="en-US" dirty="0"/>
              <a:t>Insert Image</a:t>
            </a:r>
            <a:br>
              <a:rPr lang="en-US" dirty="0"/>
            </a:br>
            <a:r>
              <a:rPr lang="en-US" dirty="0"/>
              <a:t>in here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23556B1-0A47-4F5C-8FA6-891F53AA2C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157" y="426278"/>
            <a:ext cx="5563843" cy="7155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500" b="1" i="0" baseline="0">
                <a:latin typeface="+mj-lt"/>
                <a:ea typeface="Gotham Rounded" charset="0"/>
                <a:cs typeface="Gotham Rounded" charset="0"/>
              </a:defRPr>
            </a:lvl1pPr>
          </a:lstStyle>
          <a:p>
            <a:pPr lvl="0"/>
            <a:r>
              <a:rPr lang="en-US" dirty="0"/>
              <a:t>Page Title 45pt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C349D2C-A4F0-460E-9E58-4F2684E9BB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2157" y="1617800"/>
            <a:ext cx="5291611" cy="181652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73050" indent="-273050">
              <a:buSzPct val="70000"/>
              <a:buFont typeface="Arial" charset="0"/>
              <a:buChar char="•"/>
              <a:tabLst/>
              <a:defRPr sz="3500" b="0" i="0" baseline="0"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Arial"/>
              <a:buChar char="•"/>
              <a:tabLst/>
              <a:defRPr sz="3500" b="0" i="0">
                <a:latin typeface="GT Walsheim Regular" panose="02000503030000020003" pitchFamily="50" charset="0"/>
                <a:ea typeface="GT Walsheim Regular" panose="02000503030000020003" pitchFamily="50" charset="0"/>
                <a:cs typeface="GT Walsheim Regular" panose="02000503030000020003" pitchFamily="50" charset="0"/>
              </a:defRPr>
            </a:lvl2pPr>
            <a:lvl3pPr marL="914400" indent="0">
              <a:buNone/>
              <a:defRPr sz="3500" b="0" i="0">
                <a:latin typeface="GT Walsheim Regular" panose="02000503030000020003" pitchFamily="50" charset="0"/>
                <a:ea typeface="GT Walsheim Regular" panose="02000503030000020003" pitchFamily="50" charset="0"/>
                <a:cs typeface="GT Walsheim Regular" panose="02000503030000020003" pitchFamily="50" charset="0"/>
              </a:defRPr>
            </a:lvl3pPr>
            <a:lvl4pPr>
              <a:defRPr sz="3500" b="0" i="0">
                <a:latin typeface="GT Walsheim Regular" panose="02000503030000020003" pitchFamily="50" charset="0"/>
                <a:ea typeface="GT Walsheim Regular" panose="02000503030000020003" pitchFamily="50" charset="0"/>
                <a:cs typeface="GT Walsheim Regular" panose="02000503030000020003" pitchFamily="50" charset="0"/>
              </a:defRPr>
            </a:lvl4pPr>
            <a:lvl5pPr>
              <a:defRPr sz="3500" b="0" i="0">
                <a:latin typeface="GT Walsheim Regular" panose="02000503030000020003" pitchFamily="50" charset="0"/>
                <a:ea typeface="GT Walsheim Regular" panose="02000503030000020003" pitchFamily="50" charset="0"/>
                <a:cs typeface="GT Walsheim Regular" panose="02000503030000020003" pitchFamily="50" charset="0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4834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365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—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7319" y="436275"/>
            <a:ext cx="5253355" cy="7848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5000" b="1" i="0" baseline="0">
                <a:latin typeface="+mj-lt"/>
                <a:ea typeface="Gotham Rounded" charset="0"/>
                <a:cs typeface="Gotham Rounded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76532" y="4133883"/>
            <a:ext cx="5761037" cy="166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E83040"/>
                </a:solidFill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1pPr>
          </a:lstStyle>
          <a:p>
            <a:pPr lvl="0"/>
            <a:r>
              <a:rPr lang="en-US" dirty="0"/>
              <a:t>Parting message </a:t>
            </a:r>
            <a:r>
              <a:rPr lang="en-US" dirty="0" err="1"/>
              <a:t>i.e</a:t>
            </a:r>
            <a:r>
              <a:rPr lang="en-US" dirty="0"/>
              <a:t> contact details or ’over to you</a:t>
            </a:r>
            <a:r>
              <a:rPr lang="is-IS" dirty="0"/>
              <a:t>…’</a:t>
            </a:r>
            <a:r>
              <a:rPr lang="en-US" dirty="0"/>
              <a:t> 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86" y="373886"/>
            <a:ext cx="1981478" cy="6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86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11">
          <p15:clr>
            <a:srgbClr val="FBAE40"/>
          </p15:clr>
        </p15:guide>
        <p15:guide id="3" pos="415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ing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18" y="2048718"/>
            <a:ext cx="8197689" cy="266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2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11">
          <p15:clr>
            <a:srgbClr val="FBAE40"/>
          </p15:clr>
        </p15:guide>
        <p15:guide id="3" pos="415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907" y="373886"/>
            <a:ext cx="1982063" cy="644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D6D2D82-C8D9-41C3-ADBE-DDF62C910CEF}"/>
              </a:ext>
            </a:extLst>
          </p:cNvPr>
          <p:cNvGrpSpPr/>
          <p:nvPr userDrawn="1"/>
        </p:nvGrpSpPr>
        <p:grpSpPr>
          <a:xfrm>
            <a:off x="7288000" y="878880"/>
            <a:ext cx="4673970" cy="5481905"/>
            <a:chOff x="7795606" y="878880"/>
            <a:chExt cx="4673970" cy="5481905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04" t="13039"/>
            <a:stretch/>
          </p:blipFill>
          <p:spPr>
            <a:xfrm rot="10800000">
              <a:off x="9432316" y="878880"/>
              <a:ext cx="3037260" cy="548190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130700" y="4754999"/>
              <a:ext cx="776598" cy="14467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0896" y="2235981"/>
              <a:ext cx="531572" cy="58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6235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11">
          <p15:clr>
            <a:srgbClr val="FBAE40"/>
          </p15:clr>
        </p15:guide>
        <p15:guide id="3" pos="393" userDrawn="1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1003">
          <p15:clr>
            <a:srgbClr val="FBAE40"/>
          </p15:clr>
        </p15:guide>
        <p15:guide id="7" orient="horz" pos="3906">
          <p15:clr>
            <a:srgbClr val="FBAE40"/>
          </p15:clr>
        </p15:guide>
        <p15:guide id="8" pos="141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Heading Gre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2317" y="435481"/>
            <a:ext cx="6513561" cy="13388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500" b="1" i="0" baseline="0">
                <a:latin typeface="+mj-lt"/>
                <a:ea typeface="Gotham Rounded" charset="0"/>
                <a:cs typeface="Gotham Rounded" charset="0"/>
              </a:defRPr>
            </a:lvl1pPr>
          </a:lstStyle>
          <a:p>
            <a:pPr lvl="0"/>
            <a:r>
              <a:rPr lang="en-US" dirty="0"/>
              <a:t>Chapter heading over one or two lines 45pt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86" y="373886"/>
            <a:ext cx="1981478" cy="6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22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11">
          <p15:clr>
            <a:srgbClr val="FBAE40"/>
          </p15:clr>
        </p15:guide>
        <p15:guide id="3" pos="415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ing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2317" y="435481"/>
            <a:ext cx="6513561" cy="13388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500" b="1" i="0" baseline="0">
                <a:latin typeface="+mj-lt"/>
                <a:ea typeface="Gotham Rounded" charset="0"/>
                <a:cs typeface="Gotham Rounded" charset="0"/>
              </a:defRPr>
            </a:lvl1pPr>
          </a:lstStyle>
          <a:p>
            <a:pPr lvl="0"/>
            <a:r>
              <a:rPr lang="en-US" dirty="0"/>
              <a:t>Chapter heading over one or two lines 45pt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86" y="373886"/>
            <a:ext cx="1981478" cy="6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22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11">
          <p15:clr>
            <a:srgbClr val="FBAE40"/>
          </p15:clr>
        </p15:guide>
        <p15:guide id="3" pos="415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34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ing Gre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2317" y="435481"/>
            <a:ext cx="6513561" cy="13388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500" b="1" i="0" baseline="0">
                <a:latin typeface="+mj-lt"/>
                <a:ea typeface="Gotham Rounded" charset="0"/>
                <a:cs typeface="Gotham Rounded" charset="0"/>
              </a:defRPr>
            </a:lvl1pPr>
          </a:lstStyle>
          <a:p>
            <a:pPr lvl="0"/>
            <a:r>
              <a:rPr lang="en-US" dirty="0"/>
              <a:t>Chapter heading over one or two lines 45pt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86" y="373886"/>
            <a:ext cx="1981478" cy="6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21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11">
          <p15:clr>
            <a:srgbClr val="FBAE40"/>
          </p15:clr>
        </p15:guide>
        <p15:guide id="3" pos="415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3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Heading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2317" y="435481"/>
            <a:ext cx="6513561" cy="13388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500" b="1" i="0" baseline="0">
                <a:latin typeface="+mj-lt"/>
                <a:ea typeface="Gotham Rounded" charset="0"/>
                <a:cs typeface="Gotham Rounded" charset="0"/>
              </a:defRPr>
            </a:lvl1pPr>
          </a:lstStyle>
          <a:p>
            <a:pPr lvl="0"/>
            <a:r>
              <a:rPr lang="en-US" dirty="0"/>
              <a:t>Chapter heading over one or two lines 45pt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86" y="373886"/>
            <a:ext cx="1981478" cy="6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11">
          <p15:clr>
            <a:srgbClr val="FBAE40"/>
          </p15:clr>
        </p15:guide>
        <p15:guide id="3" pos="415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86" y="373886"/>
            <a:ext cx="1981478" cy="6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11">
          <p15:clr>
            <a:srgbClr val="FBAE40"/>
          </p15:clr>
        </p15:guide>
        <p15:guide id="3" pos="415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33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Statem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065CB0-367A-467A-9FAA-4806A71BB7F7}"/>
              </a:ext>
            </a:extLst>
          </p:cNvPr>
          <p:cNvSpPr/>
          <p:nvPr userDrawn="1"/>
        </p:nvSpPr>
        <p:spPr>
          <a:xfrm>
            <a:off x="-1665027" y="-34519"/>
            <a:ext cx="10176680" cy="3965939"/>
          </a:xfrm>
          <a:prstGeom prst="roundRect">
            <a:avLst>
              <a:gd name="adj" fmla="val 50000"/>
            </a:avLst>
          </a:prstGeom>
          <a:solidFill>
            <a:srgbClr val="FDD65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endParaRPr lang="en-AU" sz="1600" b="1" kern="0" dirty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93117" y="462006"/>
            <a:ext cx="7352003" cy="34163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000" b="1" i="0" baseline="0">
                <a:solidFill>
                  <a:schemeClr val="bg1"/>
                </a:solidFill>
                <a:latin typeface="+mj-lt"/>
                <a:ea typeface="Gotham Rounded" charset="0"/>
                <a:cs typeface="Gotham Rounded" charset="0"/>
              </a:defRPr>
            </a:lvl1pPr>
          </a:lstStyle>
          <a:p>
            <a:pPr lvl="0"/>
            <a:r>
              <a:rPr lang="en-US" dirty="0"/>
              <a:t>Smaller statement 30pt </a:t>
            </a:r>
            <a:r>
              <a:rPr lang="en-US" dirty="0" err="1"/>
              <a:t>Focussing</a:t>
            </a:r>
            <a:r>
              <a:rPr lang="en-US" dirty="0"/>
              <a:t> on a collaborative approach to the prevention of harm, we work with our partners in government, industry and the community to develop programs and initiatives which are grounded in evidence-based research, and help drive positive social change.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75544" y="5300663"/>
            <a:ext cx="7210414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0" i="0" baseline="0">
                <a:solidFill>
                  <a:srgbClr val="E83040"/>
                </a:solidFill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1pPr>
          </a:lstStyle>
          <a:p>
            <a:pPr lvl="0"/>
            <a:r>
              <a:rPr lang="en-US" dirty="0"/>
              <a:t>Author of quote, Context or position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86" y="373886"/>
            <a:ext cx="1981478" cy="6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14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11">
          <p15:clr>
            <a:srgbClr val="FBAE40"/>
          </p15:clr>
        </p15:guide>
        <p15:guide id="3" pos="415" userDrawn="1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Bu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076706-C6BE-4D68-97FE-43F289DB793E}"/>
              </a:ext>
            </a:extLst>
          </p:cNvPr>
          <p:cNvSpPr/>
          <p:nvPr userDrawn="1"/>
        </p:nvSpPr>
        <p:spPr>
          <a:xfrm>
            <a:off x="-3002507" y="1360931"/>
            <a:ext cx="12512158" cy="4876095"/>
          </a:xfrm>
          <a:prstGeom prst="roundRect">
            <a:avLst>
              <a:gd name="adj" fmla="val 50000"/>
            </a:avLst>
          </a:prstGeom>
          <a:solidFill>
            <a:srgbClr val="66D1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endParaRPr lang="en-AU" sz="1600" b="1" kern="0" dirty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32157" y="426278"/>
            <a:ext cx="6513561" cy="7155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500" b="1" i="0" baseline="0">
                <a:latin typeface="+mj-lt"/>
                <a:ea typeface="Gotham Rounded" charset="0"/>
                <a:cs typeface="Gotham Rounded" charset="0"/>
              </a:defRPr>
            </a:lvl1pPr>
          </a:lstStyle>
          <a:p>
            <a:pPr lvl="0"/>
            <a:r>
              <a:rPr lang="en-US" dirty="0"/>
              <a:t>Page Title 45pt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617800"/>
            <a:ext cx="6386905" cy="332142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73050" indent="-273050">
              <a:buSzPct val="70000"/>
              <a:buFont typeface="Arial" charset="0"/>
              <a:buChar char="•"/>
              <a:tabLst/>
              <a:defRPr sz="3500" b="0" i="0" baseline="0">
                <a:solidFill>
                  <a:schemeClr val="bg1"/>
                </a:solidFill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Arial"/>
              <a:buChar char="•"/>
              <a:tabLst/>
              <a:defRPr sz="3500" b="0" i="0">
                <a:solidFill>
                  <a:schemeClr val="bg1"/>
                </a:solidFill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2pPr>
            <a:lvl3pPr marL="914400" indent="0">
              <a:buNone/>
              <a:defRPr sz="3500" b="0" i="0">
                <a:solidFill>
                  <a:schemeClr val="bg1"/>
                </a:solidFill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3pPr>
            <a:lvl4pPr>
              <a:defRPr sz="3500" b="0" i="0">
                <a:solidFill>
                  <a:schemeClr val="bg1"/>
                </a:solidFill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4pPr>
            <a:lvl5pPr>
              <a:defRPr sz="3500" b="0" i="0">
                <a:solidFill>
                  <a:schemeClr val="bg1"/>
                </a:solidFill>
                <a:latin typeface="+mj-lt"/>
                <a:ea typeface="GT Walsheim Regular" panose="02000503030000020003" pitchFamily="50" charset="0"/>
                <a:cs typeface="GT Walsheim Regular" panose="02000503030000020003" pitchFamily="50" charset="0"/>
              </a:defRPr>
            </a:lvl5pPr>
          </a:lstStyle>
          <a:p>
            <a:pPr lvl="0"/>
            <a:r>
              <a:rPr lang="en-US" dirty="0"/>
              <a:t>Insert statement here</a:t>
            </a:r>
          </a:p>
          <a:p>
            <a:pPr lvl="1"/>
            <a:r>
              <a:rPr lang="en-US" dirty="0"/>
              <a:t>Insert statement here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lang="en-US" dirty="0"/>
              <a:t>Insert statement here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lang="en-US" dirty="0"/>
              <a:t>Insert statement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lang="en-US" dirty="0"/>
              <a:t>35pt GT </a:t>
            </a:r>
            <a:r>
              <a:rPr lang="en-US" dirty="0" err="1"/>
              <a:t>Walsheim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86" y="373886"/>
            <a:ext cx="1981478" cy="6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11">
          <p15:clr>
            <a:srgbClr val="FBAE40"/>
          </p15:clr>
        </p15:guide>
        <p15:guide id="3" pos="415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1003" userDrawn="1">
          <p15:clr>
            <a:srgbClr val="FBAE40"/>
          </p15:clr>
        </p15:guide>
        <p15:guide id="7" orient="horz" pos="390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 txBox="1">
            <a:spLocks/>
          </p:cNvSpPr>
          <p:nvPr userDrawn="1"/>
        </p:nvSpPr>
        <p:spPr>
          <a:xfrm>
            <a:off x="8460670" y="6475160"/>
            <a:ext cx="359153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GT Walsheim Pro Trial" charset="0"/>
                <a:ea typeface="GT Walsheim Pro Trial" charset="0"/>
                <a:cs typeface="GT Walsheim Pro Trial" charset="0"/>
              </a:rPr>
              <a:t>ALCOHOL AND DRUG FOUNDATION</a:t>
            </a:r>
            <a:r>
              <a:rPr lang="en-US" sz="800" dirty="0">
                <a:latin typeface="Gotham HTF Light" charset="0"/>
                <a:ea typeface="Gotham HTF Light" charset="0"/>
                <a:cs typeface="Gotham HTF Light" charset="0"/>
              </a:rPr>
              <a:t>—</a:t>
            </a:r>
            <a:fld id="{21843DF5-C5A8-8848-96BC-22F5B503C7AE}" type="datetime1">
              <a:rPr lang="en-AU" sz="800" smtClean="0">
                <a:latin typeface="GT Walsheim Pro Trial" charset="0"/>
                <a:ea typeface="GT Walsheim Pro Trial" charset="0"/>
                <a:cs typeface="GT Walsheim Pro Trial" charset="0"/>
              </a:rPr>
              <a:pPr algn="r"/>
              <a:t>26/04/2021</a:t>
            </a:fld>
            <a:endParaRPr lang="en-US" sz="800" dirty="0">
              <a:latin typeface="GT Walsheim Pro Trial" charset="0"/>
              <a:ea typeface="GT Walsheim Pro Trial" charset="0"/>
              <a:cs typeface="GT Walsheim Pro T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84" r:id="rId3"/>
    <p:sldLayoutId id="2147483662" r:id="rId4"/>
    <p:sldLayoutId id="2147483661" r:id="rId5"/>
    <p:sldLayoutId id="2147483683" r:id="rId6"/>
    <p:sldLayoutId id="2147483667" r:id="rId7"/>
    <p:sldLayoutId id="2147483671" r:id="rId8"/>
    <p:sldLayoutId id="2147483664" r:id="rId9"/>
    <p:sldLayoutId id="2147483665" r:id="rId10"/>
    <p:sldLayoutId id="2147483649" r:id="rId11"/>
    <p:sldLayoutId id="2147483670" r:id="rId12"/>
    <p:sldLayoutId id="2147483677" r:id="rId13"/>
    <p:sldLayoutId id="2147483679" r:id="rId14"/>
    <p:sldLayoutId id="2147483674" r:id="rId1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B465E09-A546-4B88-A283-9E7BCF65D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" y="432000"/>
            <a:ext cx="7935745" cy="1477328"/>
          </a:xfrm>
        </p:spPr>
        <p:txBody>
          <a:bodyPr/>
          <a:lstStyle/>
          <a:p>
            <a:r>
              <a:rPr lang="en-US" dirty="0"/>
              <a:t>Information and Support for Families and Friends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ED031F-3425-4EFD-9419-D89E2B24BB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270" y="4795736"/>
            <a:ext cx="6778632" cy="1631887"/>
          </a:xfrm>
        </p:spPr>
        <p:txBody>
          <a:bodyPr anchor="b">
            <a:noAutofit/>
          </a:bodyPr>
          <a:lstStyle/>
          <a:p>
            <a:r>
              <a:rPr lang="en-US" b="1"/>
              <a:t>Research Grant Opportunity </a:t>
            </a:r>
          </a:p>
          <a:p>
            <a:r>
              <a:rPr lang="en-US" dirty="0"/>
              <a:t>Melinda Lucas </a:t>
            </a:r>
          </a:p>
        </p:txBody>
      </p:sp>
      <p:pic>
        <p:nvPicPr>
          <p:cNvPr id="13" name="Picture 12" descr="A picture containing light, clock, drawing&#10;&#10;Description automatically generated">
            <a:extLst>
              <a:ext uri="{FF2B5EF4-FFF2-40B4-BE49-F238E27FC236}">
                <a16:creationId xmlns:a16="http://schemas.microsoft.com/office/drawing/2014/main" id="{7E93A55A-E52D-488E-8F13-198709A73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033" y="4425743"/>
            <a:ext cx="4608277" cy="19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2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4F81861-2A10-470E-901F-9FB1A9CAFD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" y="432000"/>
            <a:ext cx="8920249" cy="6039089"/>
          </a:xfrm>
        </p:spPr>
        <p:txBody>
          <a:bodyPr/>
          <a:lstStyle/>
          <a:p>
            <a:pPr algn="l"/>
            <a:endParaRPr lang="en-AU" sz="900" b="0" i="0" dirty="0">
              <a:solidFill>
                <a:srgbClr val="262626"/>
              </a:solidFill>
              <a:effectLst/>
              <a:latin typeface="GT-Walsheim"/>
            </a:endParaRPr>
          </a:p>
          <a:p>
            <a:pPr algn="l"/>
            <a:r>
              <a:rPr lang="en-AU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APPLICATION PROCESS – Initial Expression of Interest </a:t>
            </a:r>
          </a:p>
          <a:p>
            <a:pPr algn="l"/>
            <a:r>
              <a:rPr lang="en-AU" sz="1800">
                <a:solidFill>
                  <a:srgbClr val="262626"/>
                </a:solidFill>
                <a:latin typeface="Century Gothic" panose="020B0502020202020204" pitchFamily="34" charset="0"/>
              </a:rPr>
              <a:t>STAGE ONE</a:t>
            </a:r>
            <a:endParaRPr lang="en-AU" sz="1800" dirty="0">
              <a:solidFill>
                <a:srgbClr val="262626"/>
              </a:solidFill>
              <a:latin typeface="Century Gothic" panose="020B0502020202020204" pitchFamily="34" charset="0"/>
            </a:endParaRPr>
          </a:p>
          <a:p>
            <a:pPr algn="l"/>
            <a:endParaRPr lang="en-AU" sz="1800" i="0" dirty="0">
              <a:solidFill>
                <a:srgbClr val="262626"/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en-AU" sz="2000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Your short </a:t>
            </a:r>
            <a:r>
              <a:rPr lang="en-AU" sz="2000" i="0" err="1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EOI</a:t>
            </a:r>
            <a:r>
              <a:rPr lang="en-AU" sz="2000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 will need to include the following information:</a:t>
            </a:r>
          </a:p>
          <a:p>
            <a:pPr algn="l">
              <a:buFont typeface="+mj-lt"/>
              <a:buAutoNum type="arabicPeriod"/>
            </a:pPr>
            <a:r>
              <a:rPr lang="en-AU" sz="20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What is the service / program you are currently </a:t>
            </a:r>
            <a:r>
              <a:rPr lang="en-AU" sz="2000" b="0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running? (</a:t>
            </a:r>
            <a:r>
              <a:rPr lang="en-AU" sz="20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50 words)</a:t>
            </a:r>
          </a:p>
          <a:p>
            <a:pPr algn="l">
              <a:buFont typeface="+mj-lt"/>
              <a:buAutoNum type="arabicPeriod"/>
            </a:pPr>
            <a:r>
              <a:rPr lang="en-AU" sz="20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Plain language research summary (Max 200 words)</a:t>
            </a:r>
          </a:p>
          <a:p>
            <a:pPr algn="l">
              <a:buFont typeface="+mj-lt"/>
              <a:buAutoNum type="arabicPeriod"/>
            </a:pPr>
            <a:r>
              <a:rPr lang="en-AU" sz="20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The research question (50 words)</a:t>
            </a:r>
          </a:p>
          <a:p>
            <a:pPr algn="l">
              <a:buFont typeface="+mj-lt"/>
              <a:buAutoNum type="arabicPeriod"/>
            </a:pPr>
            <a:r>
              <a:rPr lang="en-AU" sz="20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Plain language overview of the methodology </a:t>
            </a:r>
            <a:r>
              <a:rPr lang="en-AU" sz="2000" b="0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- </a:t>
            </a:r>
            <a:r>
              <a:rPr lang="en-AU" sz="20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participants, data, design, planned analysis (200 words)</a:t>
            </a:r>
          </a:p>
          <a:p>
            <a:pPr algn="l">
              <a:buFont typeface="+mj-lt"/>
              <a:buAutoNum type="arabicPeriod"/>
            </a:pPr>
            <a:r>
              <a:rPr lang="en-AU" sz="20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Approach to ethics (100 words)</a:t>
            </a:r>
          </a:p>
          <a:p>
            <a:pPr algn="l">
              <a:buFont typeface="+mj-lt"/>
              <a:buAutoNum type="arabicPeriod"/>
            </a:pPr>
            <a:r>
              <a:rPr lang="en-AU" sz="20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Track record of research team (200 words)</a:t>
            </a:r>
          </a:p>
          <a:p>
            <a:pPr algn="l">
              <a:buFont typeface="+mj-lt"/>
              <a:buAutoNum type="arabicPeriod"/>
            </a:pPr>
            <a:r>
              <a:rPr lang="en-AU" sz="20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Nature of partnership between service provider and academic group (if relevant)</a:t>
            </a:r>
          </a:p>
          <a:p>
            <a:pPr algn="l">
              <a:buFont typeface="+mj-lt"/>
              <a:buAutoNum type="arabicPeriod"/>
            </a:pPr>
            <a:r>
              <a:rPr lang="en-AU" sz="20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Budget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E83040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BB741F5-866D-464D-8930-9996103F3183}"/>
              </a:ext>
            </a:extLst>
          </p:cNvPr>
          <p:cNvSpPr txBox="1">
            <a:spLocks/>
          </p:cNvSpPr>
          <p:nvPr/>
        </p:nvSpPr>
        <p:spPr>
          <a:xfrm>
            <a:off x="252000" y="1332000"/>
            <a:ext cx="8457891" cy="509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83040"/>
              </a:buClr>
              <a:buSzPct val="100000"/>
              <a:buNone/>
            </a:pPr>
            <a:endParaRPr lang="en-US" dirty="0"/>
          </a:p>
        </p:txBody>
      </p:sp>
      <p:pic>
        <p:nvPicPr>
          <p:cNvPr id="7" name="Picture 6" descr="A picture containing drawing, meter&#10;&#10;Description automatically generated">
            <a:extLst>
              <a:ext uri="{FF2B5EF4-FFF2-40B4-BE49-F238E27FC236}">
                <a16:creationId xmlns:a16="http://schemas.microsoft.com/office/drawing/2014/main" id="{93E98ABD-47D4-41F3-A80D-0DBFC52F6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460" y="4093564"/>
            <a:ext cx="2690159" cy="213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4F81861-2A10-470E-901F-9FB1A9CAFD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" y="432000"/>
            <a:ext cx="8920249" cy="6073970"/>
          </a:xfrm>
        </p:spPr>
        <p:txBody>
          <a:bodyPr/>
          <a:lstStyle/>
          <a:p>
            <a:pPr algn="l"/>
            <a:endParaRPr lang="en-AU" sz="900" b="0" i="0" dirty="0">
              <a:solidFill>
                <a:srgbClr val="262626"/>
              </a:solidFill>
              <a:effectLst/>
              <a:latin typeface="GT-Walsheim"/>
            </a:endParaRPr>
          </a:p>
          <a:p>
            <a:pPr algn="l"/>
            <a:r>
              <a:rPr lang="en-AU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APPLICATION PROCESS </a:t>
            </a:r>
            <a:endParaRPr lang="en-AU" sz="1800" i="0" dirty="0">
              <a:solidFill>
                <a:srgbClr val="262626"/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en-AU" sz="180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STAGE 2</a:t>
            </a:r>
          </a:p>
          <a:p>
            <a:pPr algn="l"/>
            <a:r>
              <a:rPr lang="en-AU" sz="1600" b="0" i="0" u="sng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Shortlisted applicants will be invited to provide a more detailed </a:t>
            </a:r>
            <a:br>
              <a:rPr lang="en-AU" sz="1600" b="0" i="0" u="sng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</a:br>
            <a:r>
              <a:rPr lang="en-AU" sz="1600" b="0" i="0" u="sng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research plan which will need to include the following information:</a:t>
            </a:r>
            <a:endParaRPr lang="en-AU" sz="1600" b="0" i="0" u="sng">
              <a:solidFill>
                <a:srgbClr val="262626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AU" sz="16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What is the service under investigation?</a:t>
            </a:r>
          </a:p>
          <a:p>
            <a:pPr algn="l">
              <a:buFont typeface="+mj-lt"/>
              <a:buAutoNum type="arabicPeriod"/>
            </a:pPr>
            <a:r>
              <a:rPr lang="en-AU" sz="16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What is the existing evidence for this approach? (published)</a:t>
            </a:r>
          </a:p>
          <a:p>
            <a:pPr algn="l">
              <a:buFont typeface="+mj-lt"/>
              <a:buAutoNum type="arabicPeriod"/>
            </a:pPr>
            <a:r>
              <a:rPr lang="en-AU" sz="16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What is the likely impact of getting more evidence for this service, </a:t>
            </a:r>
            <a:br>
              <a:rPr lang="en-AU" sz="1600" b="0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</a:br>
            <a:r>
              <a:rPr lang="en-AU" sz="16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what will it change or strengthen?</a:t>
            </a:r>
          </a:p>
          <a:p>
            <a:pPr algn="l">
              <a:buFont typeface="+mj-lt"/>
              <a:buAutoNum type="arabicPeriod"/>
            </a:pPr>
            <a:r>
              <a:rPr lang="en-AU" sz="16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Track record of service provider in evaluation</a:t>
            </a:r>
          </a:p>
          <a:p>
            <a:pPr algn="l">
              <a:buFont typeface="+mj-lt"/>
              <a:buAutoNum type="arabicPeriod"/>
            </a:pPr>
            <a:r>
              <a:rPr lang="en-AU" sz="16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Proposed methodology</a:t>
            </a:r>
          </a:p>
          <a:p>
            <a:pPr algn="l">
              <a:buFont typeface="+mj-lt"/>
              <a:buAutoNum type="arabicPeriod"/>
            </a:pPr>
            <a:r>
              <a:rPr lang="en-AU" sz="16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Design</a:t>
            </a:r>
          </a:p>
          <a:p>
            <a:pPr algn="l">
              <a:buFont typeface="+mj-lt"/>
              <a:buAutoNum type="arabicPeriod"/>
            </a:pPr>
            <a:r>
              <a:rPr lang="en-AU" sz="16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Measures</a:t>
            </a:r>
          </a:p>
          <a:p>
            <a:pPr algn="l">
              <a:buFont typeface="+mj-lt"/>
              <a:buAutoNum type="arabicPeriod"/>
            </a:pPr>
            <a:r>
              <a:rPr lang="en-AU" sz="16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Participants</a:t>
            </a:r>
          </a:p>
          <a:p>
            <a:pPr algn="l">
              <a:buFont typeface="+mj-lt"/>
              <a:buAutoNum type="arabicPeriod"/>
            </a:pPr>
            <a:r>
              <a:rPr lang="en-AU" sz="16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Approach to ethics</a:t>
            </a:r>
          </a:p>
          <a:p>
            <a:pPr algn="l">
              <a:buFont typeface="+mj-lt"/>
              <a:buAutoNum type="arabicPeriod"/>
            </a:pPr>
            <a:r>
              <a:rPr lang="en-AU" sz="16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Budget</a:t>
            </a:r>
          </a:p>
          <a:p>
            <a:pPr algn="l">
              <a:buFont typeface="+mj-lt"/>
              <a:buAutoNum type="arabicPeriod"/>
            </a:pPr>
            <a:r>
              <a:rPr lang="en-AU" sz="16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Role of partners (academic and service provider</a:t>
            </a:r>
            <a:r>
              <a:rPr lang="en-AU" sz="18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).</a:t>
            </a:r>
          </a:p>
          <a:p>
            <a:pPr algn="l"/>
            <a:r>
              <a:rPr lang="en-AU" sz="1600" b="0" i="1" u="sng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Applications will be assessed by an independent expert panel</a:t>
            </a:r>
            <a:endParaRPr lang="en-US" sz="1600" b="0" i="1" u="sng">
              <a:solidFill>
                <a:srgbClr val="E83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BB741F5-866D-464D-8930-9996103F3183}"/>
              </a:ext>
            </a:extLst>
          </p:cNvPr>
          <p:cNvSpPr txBox="1">
            <a:spLocks/>
          </p:cNvSpPr>
          <p:nvPr/>
        </p:nvSpPr>
        <p:spPr>
          <a:xfrm>
            <a:off x="252000" y="1332000"/>
            <a:ext cx="8457891" cy="509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83040"/>
              </a:buClr>
              <a:buSzPct val="100000"/>
              <a:buNone/>
            </a:pP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D9BAE6-05B9-49C8-8A07-23A1A9667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1151"/>
          <a:stretch/>
        </p:blipFill>
        <p:spPr>
          <a:xfrm>
            <a:off x="9562289" y="3986128"/>
            <a:ext cx="2334639" cy="23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0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5734-4EE1-4949-8819-F7A9CFA9C3CF}"/>
              </a:ext>
            </a:extLst>
          </p:cNvPr>
          <p:cNvSpPr txBox="1">
            <a:spLocks/>
          </p:cNvSpPr>
          <p:nvPr/>
        </p:nvSpPr>
        <p:spPr>
          <a:xfrm>
            <a:off x="252000" y="432000"/>
            <a:ext cx="7834325" cy="10480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buClr>
                <a:schemeClr val="tx1"/>
              </a:buClr>
              <a:buSzPct val="70000"/>
              <a:tabLst/>
            </a:pPr>
            <a:r>
              <a:rPr lang="en-US" sz="4500" b="1" dirty="0">
                <a:solidFill>
                  <a:schemeClr val="accent1"/>
                </a:solidFill>
                <a:ea typeface="Gotham Rounded" charset="0"/>
                <a:cs typeface="Gotham Rounded" charset="0"/>
              </a:rPr>
              <a:t>Timeline &amp; Key Dates</a:t>
            </a:r>
            <a:endParaRPr lang="en-US" sz="4500" b="1">
              <a:solidFill>
                <a:schemeClr val="accent1"/>
              </a:solidFill>
              <a:ea typeface="Gotham Rounded" charset="0"/>
              <a:cs typeface="Gotham Rounded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EABC6-C596-4D51-907F-33E24532C14D}"/>
              </a:ext>
            </a:extLst>
          </p:cNvPr>
          <p:cNvSpPr txBox="1"/>
          <p:nvPr/>
        </p:nvSpPr>
        <p:spPr>
          <a:xfrm>
            <a:off x="432000" y="1332000"/>
            <a:ext cx="5056844" cy="20313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83040"/>
              </a:buClr>
              <a:buSzPct val="100000"/>
              <a:tabLst/>
            </a:pPr>
            <a:endParaRPr lang="en-AU" sz="3500" dirty="0">
              <a:latin typeface="+mj-lt"/>
              <a:ea typeface="GT Walsheim Pro Trial Thin" charset="0"/>
              <a:cs typeface="GT Walsheim Pro Trial Thin" charset="0"/>
            </a:endParaRP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83040"/>
              </a:buClr>
              <a:buSzPct val="100000"/>
              <a:tabLst/>
            </a:pPr>
            <a:endParaRPr lang="en-AU" sz="3500" b="0" i="0" kern="1200" baseline="0" dirty="0">
              <a:solidFill>
                <a:schemeClr val="tx1"/>
              </a:solidFill>
              <a:latin typeface="+mj-lt"/>
              <a:ea typeface="GT Walsheim Pro Trial Thin" charset="0"/>
              <a:cs typeface="GT Walsheim Pro Trial Thin" charset="0"/>
            </a:endParaRP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83040"/>
              </a:buClr>
              <a:buSzPct val="100000"/>
              <a:tabLst/>
            </a:pPr>
            <a:endParaRPr lang="en-AU" sz="3500" dirty="0">
              <a:latin typeface="+mj-lt"/>
              <a:ea typeface="GT Walsheim Pro Trial Thin" charset="0"/>
              <a:cs typeface="GT Walsheim Pro Trial Thin" charset="0"/>
            </a:endParaRP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83040"/>
              </a:buClr>
              <a:buSzPct val="100000"/>
              <a:tabLst/>
            </a:pPr>
            <a:endParaRPr lang="en-AU" sz="3500" b="0" i="0" kern="1200" baseline="0" dirty="0">
              <a:solidFill>
                <a:schemeClr val="tx1"/>
              </a:solidFill>
              <a:latin typeface="+mj-lt"/>
              <a:ea typeface="GT Walsheim Pro Trial Thin" charset="0"/>
              <a:cs typeface="GT Walsheim Pro Trial Thin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33FFB8-9C54-452C-9024-8B1DF1A8245C}"/>
              </a:ext>
            </a:extLst>
          </p:cNvPr>
          <p:cNvSpPr txBox="1"/>
          <p:nvPr/>
        </p:nvSpPr>
        <p:spPr>
          <a:xfrm>
            <a:off x="432000" y="1101167"/>
            <a:ext cx="6931838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en-AU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>
                <a:solidFill>
                  <a:srgbClr val="000000"/>
                </a:solidFill>
                <a:latin typeface="Century Gothic" panose="020B0502020202020204" pitchFamily="34" charset="0"/>
              </a:rPr>
              <a:t>20</a:t>
            </a:r>
            <a:r>
              <a:rPr lang="en-AU" sz="2400" b="1" baseline="30000">
                <a:solidFill>
                  <a:srgbClr val="000000"/>
                </a:solidFill>
                <a:latin typeface="Century Gothic" panose="020B0502020202020204" pitchFamily="34" charset="0"/>
              </a:rPr>
              <a:t>th</a:t>
            </a:r>
            <a:r>
              <a:rPr lang="en-AU" sz="2400" b="1">
                <a:solidFill>
                  <a:srgbClr val="000000"/>
                </a:solidFill>
                <a:latin typeface="Century Gothic" panose="020B0502020202020204" pitchFamily="34" charset="0"/>
              </a:rPr>
              <a:t> April</a:t>
            </a:r>
            <a:r>
              <a:rPr lang="en-AU" sz="240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A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- Expressions of interest open</a:t>
            </a:r>
          </a:p>
          <a:p>
            <a:endParaRPr lang="en-AU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>
                <a:solidFill>
                  <a:srgbClr val="000000"/>
                </a:solidFill>
                <a:latin typeface="Century Gothic" panose="020B0502020202020204" pitchFamily="34" charset="0"/>
              </a:rPr>
              <a:t>30</a:t>
            </a:r>
            <a:r>
              <a:rPr lang="en-AU" sz="2400" b="1" baseline="30000">
                <a:solidFill>
                  <a:srgbClr val="000000"/>
                </a:solidFill>
                <a:latin typeface="Century Gothic" panose="020B0502020202020204" pitchFamily="34" charset="0"/>
              </a:rPr>
              <a:t>th</a:t>
            </a:r>
            <a:r>
              <a:rPr lang="en-AU" sz="2400" b="1">
                <a:solidFill>
                  <a:srgbClr val="000000"/>
                </a:solidFill>
                <a:latin typeface="Century Gothic" panose="020B0502020202020204" pitchFamily="34" charset="0"/>
              </a:rPr>
              <a:t> April</a:t>
            </a:r>
            <a:r>
              <a:rPr lang="en-AU" sz="240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A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– Expressions of interest close </a:t>
            </a:r>
          </a:p>
          <a:p>
            <a:endParaRPr lang="en-AU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>
                <a:solidFill>
                  <a:srgbClr val="000000"/>
                </a:solidFill>
                <a:latin typeface="Century Gothic" panose="020B0502020202020204" pitchFamily="34" charset="0"/>
              </a:rPr>
              <a:t>4</a:t>
            </a:r>
            <a:r>
              <a:rPr lang="en-AU" sz="2400" b="1" baseline="30000">
                <a:solidFill>
                  <a:srgbClr val="000000"/>
                </a:solidFill>
                <a:latin typeface="Century Gothic" panose="020B0502020202020204" pitchFamily="34" charset="0"/>
              </a:rPr>
              <a:t>th</a:t>
            </a:r>
            <a:r>
              <a:rPr lang="en-AU" sz="2400" b="1">
                <a:solidFill>
                  <a:srgbClr val="000000"/>
                </a:solidFill>
                <a:latin typeface="Century Gothic" panose="020B0502020202020204" pitchFamily="34" charset="0"/>
              </a:rPr>
              <a:t> May (w/c) </a:t>
            </a:r>
            <a:r>
              <a:rPr lang="en-AU" sz="2400">
                <a:solidFill>
                  <a:srgbClr val="000000"/>
                </a:solidFill>
                <a:latin typeface="Century Gothic" panose="020B0502020202020204" pitchFamily="34" charset="0"/>
              </a:rPr>
              <a:t>–</a:t>
            </a:r>
            <a:r>
              <a:rPr lang="en-AU" sz="2400" b="1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A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Shortlisted applicants invited to submit a detailed application</a:t>
            </a:r>
          </a:p>
          <a:p>
            <a:endParaRPr lang="en-AU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>
                <a:solidFill>
                  <a:srgbClr val="000000"/>
                </a:solidFill>
                <a:latin typeface="Century Gothic" panose="020B0502020202020204" pitchFamily="34" charset="0"/>
              </a:rPr>
              <a:t>23</a:t>
            </a:r>
            <a:r>
              <a:rPr lang="en-AU" sz="2400" b="1" baseline="30000">
                <a:solidFill>
                  <a:srgbClr val="000000"/>
                </a:solidFill>
                <a:latin typeface="Century Gothic" panose="020B0502020202020204" pitchFamily="34" charset="0"/>
              </a:rPr>
              <a:t>rd</a:t>
            </a:r>
            <a:r>
              <a:rPr lang="en-AU" sz="2400" b="1">
                <a:solidFill>
                  <a:srgbClr val="000000"/>
                </a:solidFill>
                <a:latin typeface="Century Gothic" panose="020B0502020202020204" pitchFamily="34" charset="0"/>
              </a:rPr>
              <a:t> June</a:t>
            </a:r>
            <a:r>
              <a:rPr lang="en-AU" sz="240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A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– Final application selection</a:t>
            </a:r>
          </a:p>
          <a:p>
            <a:endParaRPr lang="en-AU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>
                <a:solidFill>
                  <a:srgbClr val="000000"/>
                </a:solidFill>
                <a:latin typeface="Century Gothic" panose="020B0502020202020204" pitchFamily="34" charset="0"/>
              </a:rPr>
              <a:t>May 2022 </a:t>
            </a:r>
            <a:r>
              <a:rPr lang="en-A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– Selected projects to be completed and ready to present at </a:t>
            </a:r>
            <a:br>
              <a:rPr lang="en-AU" sz="24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A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ADF Symposium </a:t>
            </a:r>
            <a:endParaRPr lang="en-AU" sz="2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5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2000" y="432000"/>
            <a:ext cx="5563843" cy="5790793"/>
          </a:xfrm>
        </p:spPr>
        <p:txBody>
          <a:bodyPr/>
          <a:lstStyle/>
          <a:p>
            <a:r>
              <a:rPr lang="en-US" dirty="0">
                <a:solidFill>
                  <a:srgbClr val="E83040"/>
                </a:solidFill>
              </a:rPr>
              <a:t> </a:t>
            </a:r>
            <a:endParaRPr lang="en-US" sz="2400" dirty="0">
              <a:solidFill>
                <a:srgbClr val="E83040"/>
              </a:solidFill>
            </a:endParaRPr>
          </a:p>
          <a:p>
            <a:endParaRPr lang="en-US" sz="2400" dirty="0">
              <a:solidFill>
                <a:srgbClr val="E83040"/>
              </a:solidFill>
            </a:endParaRPr>
          </a:p>
          <a:p>
            <a:r>
              <a:rPr lang="en-US" dirty="0">
                <a:solidFill>
                  <a:srgbClr val="E83040"/>
                </a:solidFill>
              </a:rPr>
              <a:t> </a:t>
            </a:r>
          </a:p>
        </p:txBody>
      </p:sp>
      <p:pic>
        <p:nvPicPr>
          <p:cNvPr id="6" name="Picture 5" descr="A picture containing sitting, clock, red, dark&#10;&#10;Description automatically generated">
            <a:extLst>
              <a:ext uri="{FF2B5EF4-FFF2-40B4-BE49-F238E27FC236}">
                <a16:creationId xmlns:a16="http://schemas.microsoft.com/office/drawing/2014/main" id="{ED7C4540-CE08-474E-9A2A-44F5B6133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490" y="3999244"/>
            <a:ext cx="2223549" cy="2223549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2E2D828-C86B-452D-AE94-868589149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142" y="514500"/>
            <a:ext cx="5365897" cy="6172000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AEAB4B-B7FD-4443-AA5F-E591F57DD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01" y="635207"/>
            <a:ext cx="5266131" cy="57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89098" y="3759199"/>
            <a:ext cx="11366203" cy="966427"/>
          </a:xfrm>
        </p:spPr>
        <p:txBody>
          <a:bodyPr/>
          <a:lstStyle/>
          <a:p>
            <a:pPr lvl="0"/>
            <a:r>
              <a:rPr lang="en-AU" sz="3200" dirty="0">
                <a:solidFill>
                  <a:srgbClr val="262626"/>
                </a:solidFill>
                <a:latin typeface="Century Gothic" panose="020B0502020202020204" pitchFamily="34" charset="0"/>
              </a:rPr>
              <a:t>grants@adf.org.au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9099" y="1080804"/>
            <a:ext cx="10933612" cy="1051570"/>
          </a:xfrm>
        </p:spPr>
        <p:txBody>
          <a:bodyPr/>
          <a:lstStyle/>
          <a:p>
            <a:r>
              <a:rPr lang="en-US" dirty="0"/>
              <a:t>Questions?</a:t>
            </a:r>
          </a:p>
          <a:p>
            <a:endParaRPr lang="en-US" dirty="0"/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E4C856A-CB88-4902-9FE1-8959A85AB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8" y="4869151"/>
            <a:ext cx="11487190" cy="149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2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75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5734-4EE1-4949-8819-F7A9CFA9C3CF}"/>
              </a:ext>
            </a:extLst>
          </p:cNvPr>
          <p:cNvSpPr txBox="1">
            <a:spLocks/>
          </p:cNvSpPr>
          <p:nvPr/>
        </p:nvSpPr>
        <p:spPr>
          <a:xfrm>
            <a:off x="252000" y="432000"/>
            <a:ext cx="7834325" cy="10480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buClr>
                <a:schemeClr val="tx1"/>
              </a:buClr>
              <a:buSzPct val="70000"/>
              <a:tabLst/>
            </a:pPr>
            <a:r>
              <a:rPr lang="en-US" sz="4500" b="1" dirty="0">
                <a:solidFill>
                  <a:schemeClr val="tx1"/>
                </a:solidFill>
                <a:ea typeface="Gotham Rounded" charset="0"/>
                <a:cs typeface="Gotham Rounded" charset="0"/>
              </a:rPr>
              <a:t>Background of project</a:t>
            </a:r>
            <a:endParaRPr lang="en-US" sz="4500" b="1">
              <a:solidFill>
                <a:schemeClr val="tx1"/>
              </a:solidFill>
              <a:ea typeface="Gotham Rounded" charset="0"/>
              <a:cs typeface="Gotham Rounded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EABC6-C596-4D51-907F-33E24532C14D}"/>
              </a:ext>
            </a:extLst>
          </p:cNvPr>
          <p:cNvSpPr txBox="1"/>
          <p:nvPr/>
        </p:nvSpPr>
        <p:spPr>
          <a:xfrm>
            <a:off x="432000" y="1332000"/>
            <a:ext cx="5056844" cy="20313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83040"/>
              </a:buClr>
              <a:buSzPct val="100000"/>
              <a:tabLst/>
            </a:pPr>
            <a:endParaRPr lang="en-AU" sz="3500" dirty="0">
              <a:latin typeface="+mj-lt"/>
              <a:ea typeface="GT Walsheim Pro Trial Thin" charset="0"/>
              <a:cs typeface="GT Walsheim Pro Trial Thin" charset="0"/>
            </a:endParaRP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83040"/>
              </a:buClr>
              <a:buSzPct val="100000"/>
              <a:tabLst/>
            </a:pPr>
            <a:endParaRPr lang="en-AU" sz="3500" b="0" i="0" kern="1200" baseline="0" dirty="0">
              <a:solidFill>
                <a:schemeClr val="tx1"/>
              </a:solidFill>
              <a:latin typeface="+mj-lt"/>
              <a:ea typeface="GT Walsheim Pro Trial Thin" charset="0"/>
              <a:cs typeface="GT Walsheim Pro Trial Thin" charset="0"/>
            </a:endParaRP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83040"/>
              </a:buClr>
              <a:buSzPct val="100000"/>
              <a:tabLst/>
            </a:pPr>
            <a:endParaRPr lang="en-AU" sz="3500" dirty="0">
              <a:latin typeface="+mj-lt"/>
              <a:ea typeface="GT Walsheim Pro Trial Thin" charset="0"/>
              <a:cs typeface="GT Walsheim Pro Trial Thin" charset="0"/>
            </a:endParaRP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83040"/>
              </a:buClr>
              <a:buSzPct val="100000"/>
              <a:tabLst/>
            </a:pPr>
            <a:endParaRPr lang="en-AU" sz="3500" b="0" i="0" kern="1200" baseline="0" dirty="0">
              <a:solidFill>
                <a:schemeClr val="tx1"/>
              </a:solidFill>
              <a:latin typeface="+mj-lt"/>
              <a:ea typeface="GT Walsheim Pro Trial Thin" charset="0"/>
              <a:cs typeface="GT Walsheim Pro Trial Thin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33FFB8-9C54-452C-9024-8B1DF1A8245C}"/>
              </a:ext>
            </a:extLst>
          </p:cNvPr>
          <p:cNvSpPr txBox="1"/>
          <p:nvPr/>
        </p:nvSpPr>
        <p:spPr>
          <a:xfrm>
            <a:off x="432000" y="1863653"/>
            <a:ext cx="6211991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2400" b="0" i="0" dirty="0">
                <a:effectLst/>
                <a:latin typeface="Century Gothic" panose="020B0502020202020204" pitchFamily="34" charset="0"/>
              </a:rPr>
              <a:t>The ADF is delivering a small grant program on behalf of the Australian Government to build capacity to further develop evidence for support and information to family and friends of people who use AOD.  </a:t>
            </a: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132561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85523" y="2967335"/>
            <a:ext cx="5989226" cy="1754326"/>
          </a:xfrm>
        </p:spPr>
        <p:txBody>
          <a:bodyPr/>
          <a:lstStyle/>
          <a:p>
            <a:pPr lvl="0"/>
            <a:r>
              <a:rPr lang="en-US" dirty="0"/>
              <a:t>We completed a review of information and support services for family and friends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42C3F-8C31-4593-844C-48676EAAD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94"/>
          <a:stretch/>
        </p:blipFill>
        <p:spPr>
          <a:xfrm>
            <a:off x="0" y="181883"/>
            <a:ext cx="6096000" cy="6303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91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7E8486-B9A0-486A-9BE2-D746D805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249" y="4124527"/>
            <a:ext cx="2788370" cy="2099643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4F81861-2A10-470E-901F-9FB1A9CAFD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" y="1012874"/>
            <a:ext cx="8920249" cy="5019836"/>
          </a:xfrm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We explored what </a:t>
            </a:r>
            <a:r>
              <a:rPr lang="en-AU" sz="2800" b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information and support is currently available a</a:t>
            </a:r>
            <a:r>
              <a:rPr lang="en-AU" sz="28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nd the range of service offerings and delivery.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We learnt from families and friends who had accessed services about what had worked for them and what the barriers might be for those who haven’t sought help.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b="0" i="0" dirty="0">
                <a:solidFill>
                  <a:srgbClr val="262626"/>
                </a:solidFill>
                <a:effectLst/>
                <a:latin typeface="Century Gothic"/>
              </a:rPr>
              <a:t>And, we identified that there is little </a:t>
            </a:r>
            <a:r>
              <a:rPr lang="en-AU" sz="2800" b="1" i="0" dirty="0">
                <a:solidFill>
                  <a:schemeClr val="accent1"/>
                </a:solidFill>
                <a:effectLst/>
                <a:latin typeface="Century Gothic"/>
              </a:rPr>
              <a:t>published</a:t>
            </a:r>
            <a:r>
              <a:rPr lang="en-AU" sz="2800" b="0" i="0" dirty="0">
                <a:solidFill>
                  <a:srgbClr val="262626"/>
                </a:solidFill>
                <a:effectLst/>
                <a:latin typeface="Century Gothic"/>
              </a:rPr>
              <a:t> evidence of what works - despite the dedicated work that so many services currently do.</a:t>
            </a:r>
          </a:p>
          <a:p>
            <a:endParaRPr lang="en-US" sz="2000" dirty="0">
              <a:solidFill>
                <a:srgbClr val="E83040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BB741F5-866D-464D-8930-9996103F3183}"/>
              </a:ext>
            </a:extLst>
          </p:cNvPr>
          <p:cNvSpPr txBox="1">
            <a:spLocks/>
          </p:cNvSpPr>
          <p:nvPr/>
        </p:nvSpPr>
        <p:spPr>
          <a:xfrm>
            <a:off x="252000" y="1332000"/>
            <a:ext cx="8457891" cy="509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83040"/>
              </a:buClr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6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047DCD12-2354-4F5C-AF6C-8571F78FEC4E}"/>
              </a:ext>
            </a:extLst>
          </p:cNvPr>
          <p:cNvSpPr txBox="1">
            <a:spLocks/>
          </p:cNvSpPr>
          <p:nvPr/>
        </p:nvSpPr>
        <p:spPr>
          <a:xfrm>
            <a:off x="533076" y="2375295"/>
            <a:ext cx="7414422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500" b="1" i="0" kern="1200" baseline="0">
                <a:solidFill>
                  <a:schemeClr val="bg1"/>
                </a:solidFill>
                <a:latin typeface="+mj-lt"/>
                <a:ea typeface="Gotham Rounded" charset="0"/>
                <a:cs typeface="Gotham Rounde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This new ISS Grants Program is designed to demonstrate the impact of that work, or new initiatives, to help build a strong evidence base that will lead to better outcomes for families and friends.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picture containing bridge, drawing&#10;&#10;Description automatically generated">
            <a:extLst>
              <a:ext uri="{FF2B5EF4-FFF2-40B4-BE49-F238E27FC236}">
                <a16:creationId xmlns:a16="http://schemas.microsoft.com/office/drawing/2014/main" id="{82171B18-CB5A-4EA2-87E1-4DDA0293F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030" y="4047329"/>
            <a:ext cx="2055369" cy="221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2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89099" y="2363371"/>
            <a:ext cx="9909770" cy="978729"/>
          </a:xfrm>
        </p:spPr>
        <p:txBody>
          <a:bodyPr/>
          <a:lstStyle/>
          <a:p>
            <a:pPr lvl="0"/>
            <a:r>
              <a:rPr lang="en-AU" sz="32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We are inviting Expressions of Interest for projects of up to $50,000, up to $100,000 or $200,000.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9099" y="1080804"/>
            <a:ext cx="10933612" cy="519373"/>
          </a:xfrm>
        </p:spPr>
        <p:txBody>
          <a:bodyPr/>
          <a:lstStyle/>
          <a:p>
            <a:r>
              <a:rPr lang="en-US" dirty="0"/>
              <a:t>Research Grant Program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E4C856A-CB88-4902-9FE1-8959A85AB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8" y="4869151"/>
            <a:ext cx="11487190" cy="149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0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2000" y="432000"/>
            <a:ext cx="5563843" cy="715581"/>
          </a:xfrm>
        </p:spPr>
        <p:txBody>
          <a:bodyPr/>
          <a:lstStyle/>
          <a:p>
            <a:r>
              <a:rPr lang="en-US" dirty="0">
                <a:solidFill>
                  <a:srgbClr val="E83040"/>
                </a:solidFill>
              </a:rPr>
              <a:t>Research grants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2000" y="1332000"/>
            <a:ext cx="9299490" cy="4760278"/>
          </a:xfrm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Clr>
                <a:srgbClr val="E83040"/>
              </a:buClr>
              <a:buSzPct val="100000"/>
              <a:buNone/>
            </a:pPr>
            <a:endParaRPr lang="en-AU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445770" indent="-445770">
              <a:buClr>
                <a:srgbClr val="E83040"/>
              </a:buClr>
              <a:buSzPct val="100000"/>
              <a:buFont typeface="Wingdings" panose="05000000000000000000" pitchFamily="2" charset="2"/>
              <a:buChar char=""/>
            </a:pPr>
            <a:r>
              <a:rPr lang="en-AU" sz="2400" b="0" i="0" dirty="0">
                <a:solidFill>
                  <a:srgbClr val="262626"/>
                </a:solidFill>
                <a:effectLst/>
                <a:latin typeface="+mn-lt"/>
              </a:rPr>
              <a:t>This program will build on the existing evidence base by providing grants to: </a:t>
            </a:r>
          </a:p>
          <a:p>
            <a:pPr marL="858520" lvl="1" indent="-445770">
              <a:buClr>
                <a:srgbClr val="E83040"/>
              </a:buClr>
              <a:buSzPct val="100000"/>
              <a:buFont typeface="Wingdings" panose="05000000000000000000" pitchFamily="2" charset="2"/>
              <a:buChar char=""/>
            </a:pPr>
            <a:r>
              <a:rPr lang="en-AU" sz="2400" dirty="0">
                <a:solidFill>
                  <a:srgbClr val="262626"/>
                </a:solidFill>
                <a:latin typeface="+mn-lt"/>
              </a:rPr>
              <a:t>E</a:t>
            </a:r>
            <a:r>
              <a:rPr lang="en-AU" sz="2400" b="0" i="0" dirty="0">
                <a:solidFill>
                  <a:srgbClr val="262626"/>
                </a:solidFill>
                <a:effectLst/>
                <a:latin typeface="+mn-lt"/>
              </a:rPr>
              <a:t>stablished programs or organisations that have demonstrated experience in evaluation and/or strong academic partnerships; or </a:t>
            </a:r>
          </a:p>
          <a:p>
            <a:pPr marL="858520" lvl="1" indent="-445770">
              <a:buClr>
                <a:srgbClr val="E83040"/>
              </a:buClr>
              <a:buSzPct val="100000"/>
              <a:buFont typeface="Wingdings" panose="05000000000000000000" pitchFamily="2" charset="2"/>
              <a:buChar char=""/>
            </a:pPr>
            <a:r>
              <a:rPr lang="en-AU" sz="2400" b="0" i="0" dirty="0">
                <a:solidFill>
                  <a:srgbClr val="262626"/>
                </a:solidFill>
                <a:effectLst/>
                <a:latin typeface="+mn-lt"/>
              </a:rPr>
              <a:t>Organisations who wish to trial the transferability of existing family and friends programs to the AOD sector (specific to supporting families/friends of people who use AOD).</a:t>
            </a:r>
            <a:endParaRPr lang="en-AU" sz="2400" dirty="0">
              <a:solidFill>
                <a:srgbClr val="262626"/>
              </a:solidFill>
              <a:latin typeface="+mn-lt"/>
            </a:endParaRPr>
          </a:p>
          <a:p>
            <a:pPr marL="445770" indent="-445770">
              <a:buClr>
                <a:srgbClr val="E83040"/>
              </a:buClr>
              <a:buSzPct val="100000"/>
              <a:buFont typeface="Wingdings" panose="05000000000000000000" pitchFamily="2" charset="2"/>
              <a:buChar char=""/>
            </a:pPr>
            <a:endParaRPr lang="en-AU" sz="2400" dirty="0">
              <a:solidFill>
                <a:srgbClr val="262626"/>
              </a:solidFill>
              <a:latin typeface="Century Gothic" panose="020B0502020202020204" pitchFamily="34" charset="0"/>
            </a:endParaRPr>
          </a:p>
          <a:p>
            <a:pPr marL="0" indent="0">
              <a:buClr>
                <a:srgbClr val="E83040"/>
              </a:buClr>
              <a:buSzPct val="100000"/>
              <a:buNone/>
            </a:pPr>
            <a:r>
              <a:rPr lang="en-AU" sz="1800" i="0" dirty="0">
                <a:solidFill>
                  <a:srgbClr val="262626"/>
                </a:solidFill>
                <a:effectLst/>
                <a:latin typeface="Century Gothic"/>
              </a:rPr>
              <a:t>Only a short indication of interest is required by April 30 using the online form, </a:t>
            </a:r>
            <a:br>
              <a:rPr lang="en-AU" sz="1800" i="0" dirty="0">
                <a:effectLst/>
                <a:latin typeface="Century Gothic" panose="020B0502020202020204" pitchFamily="34" charset="0"/>
              </a:rPr>
            </a:br>
            <a:r>
              <a:rPr lang="en-AU" sz="1800" i="0" dirty="0">
                <a:solidFill>
                  <a:srgbClr val="262626"/>
                </a:solidFill>
                <a:effectLst/>
                <a:latin typeface="Century Gothic"/>
              </a:rPr>
              <a:t>not a formal submission.</a:t>
            </a:r>
            <a:endParaRPr lang="en-US" sz="1800" dirty="0">
              <a:latin typeface="Century Gothic"/>
            </a:endParaRPr>
          </a:p>
        </p:txBody>
      </p:sp>
      <p:pic>
        <p:nvPicPr>
          <p:cNvPr id="6" name="Picture 5" descr="A picture containing sitting, clock, red, dark&#10;&#10;Description automatically generated">
            <a:extLst>
              <a:ext uri="{FF2B5EF4-FFF2-40B4-BE49-F238E27FC236}">
                <a16:creationId xmlns:a16="http://schemas.microsoft.com/office/drawing/2014/main" id="{ED7C4540-CE08-474E-9A2A-44F5B6133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490" y="3999244"/>
            <a:ext cx="2223549" cy="22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3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2000" y="432000"/>
            <a:ext cx="7142222" cy="1093120"/>
          </a:xfrm>
        </p:spPr>
        <p:txBody>
          <a:bodyPr/>
          <a:lstStyle/>
          <a:p>
            <a:r>
              <a:rPr lang="en-US" dirty="0"/>
              <a:t>What the grant will cover</a:t>
            </a:r>
          </a:p>
          <a:p>
            <a:r>
              <a:rPr lang="en-US" sz="1800" b="0"/>
              <a:t>Successful applicants will receive funding to: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BA324E-2287-41FA-9FB7-6D1BF208BEC4}"/>
              </a:ext>
            </a:extLst>
          </p:cNvPr>
          <p:cNvSpPr/>
          <p:nvPr/>
        </p:nvSpPr>
        <p:spPr>
          <a:xfrm>
            <a:off x="347331" y="2048552"/>
            <a:ext cx="5563843" cy="1492316"/>
          </a:xfrm>
          <a:prstGeom prst="roundRect">
            <a:avLst>
              <a:gd name="adj" fmla="val 50000"/>
            </a:avLst>
          </a:prstGeom>
          <a:solidFill>
            <a:srgbClr val="E8304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AU" sz="1600" b="1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Provide further </a:t>
            </a:r>
            <a:r>
              <a:rPr lang="en-AU" sz="1600" b="1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evidence of impact, evidence of translation to different populations or settings or innovations to increase impact or reach of an existing program</a:t>
            </a:r>
            <a:r>
              <a:rPr lang="en-AU" sz="1600" b="1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5B66A5-57D6-4131-8409-DCA44F57CF27}"/>
              </a:ext>
            </a:extLst>
          </p:cNvPr>
          <p:cNvSpPr/>
          <p:nvPr/>
        </p:nvSpPr>
        <p:spPr>
          <a:xfrm>
            <a:off x="347328" y="3779746"/>
            <a:ext cx="5563843" cy="1060205"/>
          </a:xfrm>
          <a:prstGeom prst="roundRect">
            <a:avLst>
              <a:gd name="adj" fmla="val 50000"/>
            </a:avLst>
          </a:prstGeom>
          <a:solidFill>
            <a:srgbClr val="66D19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AU" sz="1600" b="1">
                <a:solidFill>
                  <a:srgbClr val="262626"/>
                </a:solidFill>
                <a:latin typeface="Century Gothic" panose="020B0502020202020204" pitchFamily="34" charset="0"/>
              </a:rPr>
              <a:t>F</a:t>
            </a:r>
            <a:r>
              <a:rPr lang="en-AU" sz="1600" b="1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ast track expansion of an existing program.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1F5F14-81E0-4D05-A9EF-06204CCA9E08}"/>
              </a:ext>
            </a:extLst>
          </p:cNvPr>
          <p:cNvSpPr/>
          <p:nvPr/>
        </p:nvSpPr>
        <p:spPr>
          <a:xfrm>
            <a:off x="13056445" y="4887944"/>
            <a:ext cx="11370538" cy="1060205"/>
          </a:xfrm>
          <a:prstGeom prst="roundRect">
            <a:avLst>
              <a:gd name="adj" fmla="val 50000"/>
            </a:avLst>
          </a:prstGeom>
          <a:solidFill>
            <a:srgbClr val="FDD65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AU" sz="1600" b="0" i="0" dirty="0">
              <a:solidFill>
                <a:srgbClr val="262626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9D83BF3-521D-4D4B-AE5C-3FDC61864D83}"/>
              </a:ext>
            </a:extLst>
          </p:cNvPr>
          <p:cNvSpPr/>
          <p:nvPr/>
        </p:nvSpPr>
        <p:spPr>
          <a:xfrm>
            <a:off x="6117768" y="2116184"/>
            <a:ext cx="5563843" cy="1424684"/>
          </a:xfrm>
          <a:prstGeom prst="roundRect">
            <a:avLst>
              <a:gd name="adj" fmla="val 50000"/>
            </a:avLst>
          </a:prstGeom>
          <a:solidFill>
            <a:srgbClr val="67C6E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AU" sz="1600" b="1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Strengthen the evidence of existing programs or projects that focus on delivery of information and/or support for family and friends.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EB6CC70-F761-492E-81A4-C646D9C1A7E8}"/>
              </a:ext>
            </a:extLst>
          </p:cNvPr>
          <p:cNvSpPr/>
          <p:nvPr/>
        </p:nvSpPr>
        <p:spPr>
          <a:xfrm>
            <a:off x="6117769" y="3779746"/>
            <a:ext cx="5563843" cy="1060205"/>
          </a:xfrm>
          <a:prstGeom prst="roundRect">
            <a:avLst>
              <a:gd name="adj" fmla="val 50000"/>
            </a:avLst>
          </a:prstGeom>
          <a:solidFill>
            <a:srgbClr val="FDD65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AU" sz="1600" b="1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Innovative</a:t>
            </a:r>
            <a:r>
              <a:rPr lang="en-AU" sz="1600" b="1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 new idea to meet the support and information needs of family and friends.</a:t>
            </a:r>
            <a:endParaRPr lang="en-AU" sz="1600" b="1" i="0">
              <a:solidFill>
                <a:srgbClr val="262626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2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BA324E-2287-41FA-9FB7-6D1BF208BEC4}"/>
              </a:ext>
            </a:extLst>
          </p:cNvPr>
          <p:cNvSpPr/>
          <p:nvPr/>
        </p:nvSpPr>
        <p:spPr>
          <a:xfrm>
            <a:off x="252000" y="1576705"/>
            <a:ext cx="8366706" cy="8364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b="1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An </a:t>
            </a:r>
            <a:r>
              <a:rPr lang="en-AU" sz="1600" b="1" i="0">
                <a:solidFill>
                  <a:srgbClr val="E83040"/>
                </a:solidFill>
                <a:effectLst/>
                <a:latin typeface="Century Gothic" panose="020B0502020202020204" pitchFamily="34" charset="0"/>
              </a:rPr>
              <a:t>existing service </a:t>
            </a:r>
            <a:r>
              <a:rPr lang="en-AU" sz="1600" b="1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that is delivering information and/or support services to family and friends of people with AOD issues or concerns or information needs.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5B66A5-57D6-4131-8409-DCA44F57CF27}"/>
              </a:ext>
            </a:extLst>
          </p:cNvPr>
          <p:cNvSpPr/>
          <p:nvPr/>
        </p:nvSpPr>
        <p:spPr>
          <a:xfrm>
            <a:off x="252000" y="4454305"/>
            <a:ext cx="4222723" cy="5493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b="1" i="0">
                <a:solidFill>
                  <a:srgbClr val="E83040"/>
                </a:solidFill>
                <a:effectLst/>
                <a:latin typeface="Century Gothic" panose="020B0502020202020204" pitchFamily="34" charset="0"/>
              </a:rPr>
              <a:t>Willingness</a:t>
            </a:r>
            <a:r>
              <a:rPr lang="en-AU" sz="1600" b="1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 to share findings publicly.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1F5F14-81E0-4D05-A9EF-06204CCA9E08}"/>
              </a:ext>
            </a:extLst>
          </p:cNvPr>
          <p:cNvSpPr/>
          <p:nvPr/>
        </p:nvSpPr>
        <p:spPr>
          <a:xfrm>
            <a:off x="250189" y="5142268"/>
            <a:ext cx="3804436" cy="8364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b="1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Ability to process relevant </a:t>
            </a:r>
            <a:r>
              <a:rPr lang="en-AU" sz="1600" b="1" i="0">
                <a:solidFill>
                  <a:srgbClr val="E83040"/>
                </a:solidFill>
                <a:effectLst/>
                <a:latin typeface="Century Gothic" panose="020B0502020202020204" pitchFamily="34" charset="0"/>
              </a:rPr>
              <a:t>ethics approvals</a:t>
            </a:r>
            <a:r>
              <a:rPr lang="en-AU" sz="1600" b="1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 in the timeframe.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9D83BF3-521D-4D4B-AE5C-3FDC61864D83}"/>
              </a:ext>
            </a:extLst>
          </p:cNvPr>
          <p:cNvSpPr/>
          <p:nvPr/>
        </p:nvSpPr>
        <p:spPr>
          <a:xfrm>
            <a:off x="252000" y="2551732"/>
            <a:ext cx="5563843" cy="8364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b="1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A ready-to-go research project or feasibility study that can be </a:t>
            </a:r>
            <a:r>
              <a:rPr lang="en-AU" sz="1600" b="1" i="0">
                <a:solidFill>
                  <a:srgbClr val="E83040"/>
                </a:solidFill>
                <a:effectLst/>
                <a:latin typeface="Century Gothic" panose="020B0502020202020204" pitchFamily="34" charset="0"/>
              </a:rPr>
              <a:t>delivered within 12 months</a:t>
            </a:r>
            <a:r>
              <a:rPr lang="en-AU" sz="1600" b="1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EB6CC70-F761-492E-81A4-C646D9C1A7E8}"/>
              </a:ext>
            </a:extLst>
          </p:cNvPr>
          <p:cNvSpPr/>
          <p:nvPr/>
        </p:nvSpPr>
        <p:spPr>
          <a:xfrm>
            <a:off x="252000" y="3526758"/>
            <a:ext cx="4568379" cy="7889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b="1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Have </a:t>
            </a:r>
            <a:r>
              <a:rPr lang="en-AU" sz="1600" b="1" i="0">
                <a:solidFill>
                  <a:srgbClr val="E83040"/>
                </a:solidFill>
                <a:effectLst/>
                <a:latin typeface="Century Gothic" panose="020B0502020202020204" pitchFamily="34" charset="0"/>
              </a:rPr>
              <a:t>existing pilot data or track record </a:t>
            </a:r>
            <a:r>
              <a:rPr lang="en-AU" sz="1600" b="1" i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that supports the suggested approach</a:t>
            </a:r>
            <a:r>
              <a:rPr lang="en-AU" sz="1600" b="1" i="0">
                <a:solidFill>
                  <a:srgbClr val="262626"/>
                </a:solidFill>
                <a:effectLst/>
                <a:latin typeface="GT-Walsheim"/>
              </a:rPr>
              <a:t>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903A47C-00EC-45D7-99E5-8870CE3FC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" y="432000"/>
            <a:ext cx="7876000" cy="1338828"/>
          </a:xfrm>
        </p:spPr>
        <p:txBody>
          <a:bodyPr/>
          <a:lstStyle/>
          <a:p>
            <a:r>
              <a:rPr lang="en-US" dirty="0"/>
              <a:t>What is selection criteria?</a:t>
            </a:r>
          </a:p>
        </p:txBody>
      </p:sp>
    </p:spTree>
    <p:extLst>
      <p:ext uri="{BB962C8B-B14F-4D97-AF65-F5344CB8AC3E}">
        <p14:creationId xmlns:p14="http://schemas.microsoft.com/office/powerpoint/2010/main" val="418732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E73040"/>
      </a:dk2>
      <a:lt2>
        <a:srgbClr val="F0EFF0"/>
      </a:lt2>
      <a:accent1>
        <a:srgbClr val="E73040"/>
      </a:accent1>
      <a:accent2>
        <a:srgbClr val="E7E6E6"/>
      </a:accent2>
      <a:accent3>
        <a:srgbClr val="6B6A6B"/>
      </a:accent3>
      <a:accent4>
        <a:srgbClr val="A5A5A5"/>
      </a:accent4>
      <a:accent5>
        <a:srgbClr val="F0EFF0"/>
      </a:accent5>
      <a:accent6>
        <a:srgbClr val="E73040"/>
      </a:accent6>
      <a:hlink>
        <a:srgbClr val="E73040"/>
      </a:hlink>
      <a:folHlink>
        <a:srgbClr val="E73040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>
          <a:noFill/>
        </a:ln>
      </a:spPr>
      <a:bodyPr vert="horz" lIns="91440" tIns="45720" rIns="91440" bIns="45720" rtlCol="0" anchor="t">
        <a:sp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>
            <a:schemeClr val="tx1"/>
          </a:buClr>
          <a:buSzPct val="70000"/>
          <a:buFont typeface="Arial" charset="0"/>
          <a:buNone/>
          <a:tabLst/>
          <a:defRPr sz="3500" b="0" i="0" kern="1200" baseline="0" dirty="0" smtClean="0">
            <a:solidFill>
              <a:schemeClr val="tx1"/>
            </a:solidFill>
            <a:latin typeface="GT Walsheim Pro Trial Thin" charset="0"/>
            <a:ea typeface="GT Walsheim Pro Trial Thin" charset="0"/>
            <a:cs typeface="GT Walsheim Pro Trial Thi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DF-presentation.potx  -  version 2.0: 5/10/2020 4:26 PM  -  Read-Only" id="{D5C8C166-9C2F-42EF-A3B6-6273E43B36A9}" vid="{34836D40-2C3B-4A4A-BDB9-827E1D5D0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2E65D08B09249AA86126C2E73A37B" ma:contentTypeVersion="12" ma:contentTypeDescription="Create a new document." ma:contentTypeScope="" ma:versionID="a0a0183b4adf56155a7fa952db5a2b82">
  <xsd:schema xmlns:xsd="http://www.w3.org/2001/XMLSchema" xmlns:xs="http://www.w3.org/2001/XMLSchema" xmlns:p="http://schemas.microsoft.com/office/2006/metadata/properties" xmlns:ns2="4a1a83cc-3c6f-4aee-82c9-1f387113e2a2" xmlns:ns3="34cf360f-731d-432b-9770-478939b3819a" targetNamespace="http://schemas.microsoft.com/office/2006/metadata/properties" ma:root="true" ma:fieldsID="0583477c9ba9792b8a2ce23808dae823" ns2:_="" ns3:_="">
    <xsd:import namespace="4a1a83cc-3c6f-4aee-82c9-1f387113e2a2"/>
    <xsd:import namespace="34cf360f-731d-432b-9770-478939b381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a83cc-3c6f-4aee-82c9-1f387113e2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f360f-731d-432b-9770-478939b3819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A7DE99-7113-460F-A01A-7079DD1A1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1a83cc-3c6f-4aee-82c9-1f387113e2a2"/>
    <ds:schemaRef ds:uri="34cf360f-731d-432b-9770-478939b381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137221-CEF9-4DCE-A2E8-796EDE87D2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CF5292-C57F-4F58-96C8-8D05EB112719}">
  <ds:schemaRefs>
    <ds:schemaRef ds:uri="http://purl.org/dc/dcmitype/"/>
    <ds:schemaRef ds:uri="34cf360f-731d-432b-9770-478939b3819a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a1a83cc-3c6f-4aee-82c9-1f387113e2a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5007</TotalTime>
  <Words>712</Words>
  <Application>Microsoft Office PowerPoint</Application>
  <PresentationFormat>Widescreen</PresentationFormat>
  <Paragraphs>92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Gotham HTF Light</vt:lpstr>
      <vt:lpstr>GT Walsheim Pro Trial</vt:lpstr>
      <vt:lpstr>GT Walsheim Regular</vt:lpstr>
      <vt:lpstr>GT-Walsheim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Krause</dc:creator>
  <cp:lastModifiedBy>Melinda Lucas</cp:lastModifiedBy>
  <cp:revision>43</cp:revision>
  <cp:lastPrinted>2021-04-22T22:40:46Z</cp:lastPrinted>
  <dcterms:created xsi:type="dcterms:W3CDTF">2017-09-26T02:15:59Z</dcterms:created>
  <dcterms:modified xsi:type="dcterms:W3CDTF">2021-04-26T08:02:13Z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0x0101005132E65D08B09249AA86126C2E73A37B</vt:lpwstr>
  </property>
</Properties>
</file>